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83" r:id="rId5"/>
    <p:sldId id="264" r:id="rId6"/>
    <p:sldId id="265" r:id="rId7"/>
    <p:sldId id="266" r:id="rId8"/>
    <p:sldId id="269" r:id="rId9"/>
    <p:sldId id="270" r:id="rId10"/>
    <p:sldId id="277" r:id="rId11"/>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461423-3076-4CD3-B6DE-27200A988F15}" v="455" dt="2025-01-05T13:43:08.885"/>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088" autoAdjust="0"/>
    <p:restoredTop sz="94660"/>
  </p:normalViewPr>
  <p:slideViewPr>
    <p:cSldViewPr snapToGrid="0">
      <p:cViewPr varScale="1">
        <p:scale>
          <a:sx n="98" d="100"/>
          <a:sy n="98" d="100"/>
        </p:scale>
        <p:origin x="-2400" y="-90"/>
      </p:cViewPr>
      <p:guideLst>
        <p:guide orient="horz" pos="3368"/>
        <p:guide pos="4762"/>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theme" Target="theme/theme1.xml"/><Relationship Id="rId23"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 Desmarais" userId="30e7e979f8cac0a3" providerId="LiveId" clId="{E4461423-3076-4CD3-B6DE-27200A988F15}"/>
    <pc:docChg chg="undo custSel addSld delSld modSld sldOrd modMainMaster">
      <pc:chgData name="Jon Desmarais" userId="30e7e979f8cac0a3" providerId="LiveId" clId="{E4461423-3076-4CD3-B6DE-27200A988F15}" dt="2025-01-05T13:43:36.642" v="1361" actId="1076"/>
      <pc:docMkLst>
        <pc:docMk/>
      </pc:docMkLst>
      <pc:sldChg chg="modSp mod">
        <pc:chgData name="Jon Desmarais" userId="30e7e979f8cac0a3" providerId="LiveId" clId="{E4461423-3076-4CD3-B6DE-27200A988F15}" dt="2025-01-05T12:17:09.968" v="8" actId="6549"/>
        <pc:sldMkLst>
          <pc:docMk/>
          <pc:sldMk cId="0" sldId="256"/>
        </pc:sldMkLst>
        <pc:spChg chg="mod">
          <ac:chgData name="Jon Desmarais" userId="30e7e979f8cac0a3" providerId="LiveId" clId="{E4461423-3076-4CD3-B6DE-27200A988F15}" dt="2025-01-05T12:17:09.968" v="8" actId="6549"/>
          <ac:spMkLst>
            <pc:docMk/>
            <pc:sldMk cId="0" sldId="256"/>
            <ac:spMk id="54" creationId="{00000000-0000-0000-0000-000000000000}"/>
          </ac:spMkLst>
        </pc:spChg>
      </pc:sldChg>
      <pc:sldChg chg="addSp delSp modSp mod">
        <pc:chgData name="Jon Desmarais" userId="30e7e979f8cac0a3" providerId="LiveId" clId="{E4461423-3076-4CD3-B6DE-27200A988F15}" dt="2025-01-05T12:38:27.410" v="270" actId="1076"/>
        <pc:sldMkLst>
          <pc:docMk/>
          <pc:sldMk cId="0" sldId="257"/>
        </pc:sldMkLst>
        <pc:spChg chg="add mod">
          <ac:chgData name="Jon Desmarais" userId="30e7e979f8cac0a3" providerId="LiveId" clId="{E4461423-3076-4CD3-B6DE-27200A988F15}" dt="2025-01-05T12:30:52.456" v="188" actId="207"/>
          <ac:spMkLst>
            <pc:docMk/>
            <pc:sldMk cId="0" sldId="257"/>
            <ac:spMk id="2" creationId="{B1ABE821-E9C3-74DA-05E1-37BAF9CA2D5F}"/>
          </ac:spMkLst>
        </pc:spChg>
        <pc:spChg chg="add mod">
          <ac:chgData name="Jon Desmarais" userId="30e7e979f8cac0a3" providerId="LiveId" clId="{E4461423-3076-4CD3-B6DE-27200A988F15}" dt="2025-01-05T12:30:52.456" v="188" actId="207"/>
          <ac:spMkLst>
            <pc:docMk/>
            <pc:sldMk cId="0" sldId="257"/>
            <ac:spMk id="3" creationId="{BEC03EC2-1AB4-0735-2ABF-D500F6B7F488}"/>
          </ac:spMkLst>
        </pc:spChg>
        <pc:spChg chg="add mod">
          <ac:chgData name="Jon Desmarais" userId="30e7e979f8cac0a3" providerId="LiveId" clId="{E4461423-3076-4CD3-B6DE-27200A988F15}" dt="2025-01-05T12:30:52.456" v="188" actId="207"/>
          <ac:spMkLst>
            <pc:docMk/>
            <pc:sldMk cId="0" sldId="257"/>
            <ac:spMk id="4" creationId="{C9430640-2040-5800-7EF6-6033F4422F7C}"/>
          </ac:spMkLst>
        </pc:spChg>
        <pc:spChg chg="add mod">
          <ac:chgData name="Jon Desmarais" userId="30e7e979f8cac0a3" providerId="LiveId" clId="{E4461423-3076-4CD3-B6DE-27200A988F15}" dt="2025-01-05T12:30:52.456" v="188" actId="207"/>
          <ac:spMkLst>
            <pc:docMk/>
            <pc:sldMk cId="0" sldId="257"/>
            <ac:spMk id="5" creationId="{523D390F-01C6-FB5C-7B36-FC6012458114}"/>
          </ac:spMkLst>
        </pc:spChg>
        <pc:spChg chg="add mod">
          <ac:chgData name="Jon Desmarais" userId="30e7e979f8cac0a3" providerId="LiveId" clId="{E4461423-3076-4CD3-B6DE-27200A988F15}" dt="2025-01-05T12:30:52.456" v="188" actId="207"/>
          <ac:spMkLst>
            <pc:docMk/>
            <pc:sldMk cId="0" sldId="257"/>
            <ac:spMk id="6" creationId="{3C7FFF62-BD50-247E-C7DB-55F77EDE249E}"/>
          </ac:spMkLst>
        </pc:spChg>
        <pc:spChg chg="add mod">
          <ac:chgData name="Jon Desmarais" userId="30e7e979f8cac0a3" providerId="LiveId" clId="{E4461423-3076-4CD3-B6DE-27200A988F15}" dt="2025-01-05T12:30:52.456" v="188" actId="207"/>
          <ac:spMkLst>
            <pc:docMk/>
            <pc:sldMk cId="0" sldId="257"/>
            <ac:spMk id="7" creationId="{1628EB15-0291-E74A-DB65-58C03CC9471A}"/>
          </ac:spMkLst>
        </pc:spChg>
        <pc:spChg chg="add mod">
          <ac:chgData name="Jon Desmarais" userId="30e7e979f8cac0a3" providerId="LiveId" clId="{E4461423-3076-4CD3-B6DE-27200A988F15}" dt="2025-01-05T12:38:13.441" v="264" actId="21"/>
          <ac:spMkLst>
            <pc:docMk/>
            <pc:sldMk cId="0" sldId="257"/>
            <ac:spMk id="10" creationId="{50957CDC-77A7-E0D6-358D-463A3C9B40F3}"/>
          </ac:spMkLst>
        </pc:spChg>
        <pc:spChg chg="add mod ord">
          <ac:chgData name="Jon Desmarais" userId="30e7e979f8cac0a3" providerId="LiveId" clId="{E4461423-3076-4CD3-B6DE-27200A988F15}" dt="2025-01-05T12:35:17.970" v="239" actId="164"/>
          <ac:spMkLst>
            <pc:docMk/>
            <pc:sldMk cId="0" sldId="257"/>
            <ac:spMk id="11" creationId="{940F368F-D02F-198B-8CE8-3BF71B3A175A}"/>
          </ac:spMkLst>
        </pc:spChg>
        <pc:spChg chg="add mod">
          <ac:chgData name="Jon Desmarais" userId="30e7e979f8cac0a3" providerId="LiveId" clId="{E4461423-3076-4CD3-B6DE-27200A988F15}" dt="2025-01-05T12:35:17.970" v="239" actId="164"/>
          <ac:spMkLst>
            <pc:docMk/>
            <pc:sldMk cId="0" sldId="257"/>
            <ac:spMk id="12" creationId="{4078C981-872F-80D6-4CC8-DD72DBBEF0A1}"/>
          </ac:spMkLst>
        </pc:spChg>
        <pc:spChg chg="add mod">
          <ac:chgData name="Jon Desmarais" userId="30e7e979f8cac0a3" providerId="LiveId" clId="{E4461423-3076-4CD3-B6DE-27200A988F15}" dt="2025-01-05T12:35:17.970" v="239" actId="164"/>
          <ac:spMkLst>
            <pc:docMk/>
            <pc:sldMk cId="0" sldId="257"/>
            <ac:spMk id="14" creationId="{ECF73750-A90F-111B-AB41-A415F26CA421}"/>
          </ac:spMkLst>
        </pc:spChg>
        <pc:spChg chg="add mod">
          <ac:chgData name="Jon Desmarais" userId="30e7e979f8cac0a3" providerId="LiveId" clId="{E4461423-3076-4CD3-B6DE-27200A988F15}" dt="2025-01-05T12:35:17.970" v="239" actId="164"/>
          <ac:spMkLst>
            <pc:docMk/>
            <pc:sldMk cId="0" sldId="257"/>
            <ac:spMk id="17" creationId="{D775D538-8619-05F3-E34E-E27E4B5432E5}"/>
          </ac:spMkLst>
        </pc:spChg>
        <pc:spChg chg="mod ord">
          <ac:chgData name="Jon Desmarais" userId="30e7e979f8cac0a3" providerId="LiveId" clId="{E4461423-3076-4CD3-B6DE-27200A988F15}" dt="2025-01-05T12:35:57.414" v="247" actId="1076"/>
          <ac:spMkLst>
            <pc:docMk/>
            <pc:sldMk cId="0" sldId="257"/>
            <ac:spMk id="19" creationId="{DFF1F6C0-3243-D99A-1131-9FFB128248CC}"/>
          </ac:spMkLst>
        </pc:spChg>
        <pc:spChg chg="add mod">
          <ac:chgData name="Jon Desmarais" userId="30e7e979f8cac0a3" providerId="LiveId" clId="{E4461423-3076-4CD3-B6DE-27200A988F15}" dt="2025-01-05T12:35:17.970" v="239" actId="164"/>
          <ac:spMkLst>
            <pc:docMk/>
            <pc:sldMk cId="0" sldId="257"/>
            <ac:spMk id="21" creationId="{091540C8-7F34-D77A-3655-C1CC56EDEEAE}"/>
          </ac:spMkLst>
        </pc:spChg>
        <pc:spChg chg="add mod">
          <ac:chgData name="Jon Desmarais" userId="30e7e979f8cac0a3" providerId="LiveId" clId="{E4461423-3076-4CD3-B6DE-27200A988F15}" dt="2025-01-05T12:38:27.410" v="270" actId="1076"/>
          <ac:spMkLst>
            <pc:docMk/>
            <pc:sldMk cId="0" sldId="257"/>
            <ac:spMk id="27" creationId="{A6B49C5C-97F8-FEE3-76A5-CE0CE350872B}"/>
          </ac:spMkLst>
        </pc:spChg>
        <pc:spChg chg="mod">
          <ac:chgData name="Jon Desmarais" userId="30e7e979f8cac0a3" providerId="LiveId" clId="{E4461423-3076-4CD3-B6DE-27200A988F15}" dt="2025-01-05T12:37:45.130" v="262" actId="1076"/>
          <ac:spMkLst>
            <pc:docMk/>
            <pc:sldMk cId="0" sldId="257"/>
            <ac:spMk id="67" creationId="{00000000-0000-0000-0000-000000000000}"/>
          </ac:spMkLst>
        </pc:spChg>
        <pc:spChg chg="mod">
          <ac:chgData name="Jon Desmarais" userId="30e7e979f8cac0a3" providerId="LiveId" clId="{E4461423-3076-4CD3-B6DE-27200A988F15}" dt="2025-01-05T12:37:39.703" v="261" actId="208"/>
          <ac:spMkLst>
            <pc:docMk/>
            <pc:sldMk cId="0" sldId="257"/>
            <ac:spMk id="69" creationId="{00000000-0000-0000-0000-000000000000}"/>
          </ac:spMkLst>
        </pc:spChg>
        <pc:grpChg chg="add mod">
          <ac:chgData name="Jon Desmarais" userId="30e7e979f8cac0a3" providerId="LiveId" clId="{E4461423-3076-4CD3-B6DE-27200A988F15}" dt="2025-01-05T12:35:17.970" v="239" actId="164"/>
          <ac:grpSpMkLst>
            <pc:docMk/>
            <pc:sldMk cId="0" sldId="257"/>
            <ac:grpSpMk id="8" creationId="{EE25BFC8-9815-BD83-C695-339157AAD0AE}"/>
          </ac:grpSpMkLst>
        </pc:grpChg>
        <pc:grpChg chg="add mod">
          <ac:chgData name="Jon Desmarais" userId="30e7e979f8cac0a3" providerId="LiveId" clId="{E4461423-3076-4CD3-B6DE-27200A988F15}" dt="2025-01-05T12:35:17.970" v="239" actId="164"/>
          <ac:grpSpMkLst>
            <pc:docMk/>
            <pc:sldMk cId="0" sldId="257"/>
            <ac:grpSpMk id="22" creationId="{AE748DB4-8D10-2123-FE2E-F0FA9333BD89}"/>
          </ac:grpSpMkLst>
        </pc:grpChg>
        <pc:graphicFrameChg chg="del mod modGraphic">
          <ac:chgData name="Jon Desmarais" userId="30e7e979f8cac0a3" providerId="LiveId" clId="{E4461423-3076-4CD3-B6DE-27200A988F15}" dt="2025-01-05T12:36:05.278" v="248" actId="478"/>
          <ac:graphicFrameMkLst>
            <pc:docMk/>
            <pc:sldMk cId="0" sldId="257"/>
            <ac:graphicFrameMk id="62" creationId="{00000000-0000-0000-0000-000000000000}"/>
          </ac:graphicFrameMkLst>
        </pc:graphicFrameChg>
        <pc:picChg chg="mod modCrop">
          <ac:chgData name="Jon Desmarais" userId="30e7e979f8cac0a3" providerId="LiveId" clId="{E4461423-3076-4CD3-B6DE-27200A988F15}" dt="2025-01-05T12:37:05.837" v="255" actId="732"/>
          <ac:picMkLst>
            <pc:docMk/>
            <pc:sldMk cId="0" sldId="257"/>
            <ac:picMk id="15" creationId="{F1616BFC-C45C-30D3-33C7-648A4DABC131}"/>
          </ac:picMkLst>
        </pc:picChg>
        <pc:picChg chg="mod ord">
          <ac:chgData name="Jon Desmarais" userId="30e7e979f8cac0a3" providerId="LiveId" clId="{E4461423-3076-4CD3-B6DE-27200A988F15}" dt="2025-01-05T12:35:33.774" v="243" actId="14100"/>
          <ac:picMkLst>
            <pc:docMk/>
            <pc:sldMk cId="0" sldId="257"/>
            <ac:picMk id="18" creationId="{A408A95B-3AB0-9A6D-C0F3-0112C02F6EB1}"/>
          </ac:picMkLst>
        </pc:picChg>
        <pc:picChg chg="mod">
          <ac:chgData name="Jon Desmarais" userId="30e7e979f8cac0a3" providerId="LiveId" clId="{E4461423-3076-4CD3-B6DE-27200A988F15}" dt="2025-01-05T12:35:17.970" v="239" actId="164"/>
          <ac:picMkLst>
            <pc:docMk/>
            <pc:sldMk cId="0" sldId="257"/>
            <ac:picMk id="70" creationId="{00000000-0000-0000-0000-000000000000}"/>
          </ac:picMkLst>
        </pc:picChg>
        <pc:cxnChg chg="mod">
          <ac:chgData name="Jon Desmarais" userId="30e7e979f8cac0a3" providerId="LiveId" clId="{E4461423-3076-4CD3-B6DE-27200A988F15}" dt="2025-01-05T12:37:47.456" v="263" actId="14100"/>
          <ac:cxnSpMkLst>
            <pc:docMk/>
            <pc:sldMk cId="0" sldId="257"/>
            <ac:cxnSpMk id="68" creationId="{00000000-0000-0000-0000-000000000000}"/>
          </ac:cxnSpMkLst>
        </pc:cxnChg>
      </pc:sldChg>
      <pc:sldChg chg="addSp delSp modSp mod">
        <pc:chgData name="Jon Desmarais" userId="30e7e979f8cac0a3" providerId="LiveId" clId="{E4461423-3076-4CD3-B6DE-27200A988F15}" dt="2025-01-05T12:47:03.710" v="535" actId="164"/>
        <pc:sldMkLst>
          <pc:docMk/>
          <pc:sldMk cId="0" sldId="258"/>
        </pc:sldMkLst>
        <pc:spChg chg="mod">
          <ac:chgData name="Jon Desmarais" userId="30e7e979f8cac0a3" providerId="LiveId" clId="{E4461423-3076-4CD3-B6DE-27200A988F15}" dt="2025-01-05T12:44:00.788" v="305" actId="206"/>
          <ac:spMkLst>
            <pc:docMk/>
            <pc:sldMk cId="0" sldId="258"/>
            <ac:spMk id="4" creationId="{D29C3DEE-CC70-4791-AC00-0917DB3CC00D}"/>
          </ac:spMkLst>
        </pc:spChg>
        <pc:spChg chg="mod">
          <ac:chgData name="Jon Desmarais" userId="30e7e979f8cac0a3" providerId="LiveId" clId="{E4461423-3076-4CD3-B6DE-27200A988F15}" dt="2025-01-05T12:38:47.553" v="275"/>
          <ac:spMkLst>
            <pc:docMk/>
            <pc:sldMk cId="0" sldId="258"/>
            <ac:spMk id="5" creationId="{AD9DCC26-068D-8DF8-9CEB-9362276240B5}"/>
          </ac:spMkLst>
        </pc:spChg>
        <pc:spChg chg="del">
          <ac:chgData name="Jon Desmarais" userId="30e7e979f8cac0a3" providerId="LiveId" clId="{E4461423-3076-4CD3-B6DE-27200A988F15}" dt="2025-01-05T12:38:44.950" v="274" actId="478"/>
          <ac:spMkLst>
            <pc:docMk/>
            <pc:sldMk cId="0" sldId="258"/>
            <ac:spMk id="8" creationId="{A1F2D3ED-BCE4-A59E-5E6F-5A7876BC9BE1}"/>
          </ac:spMkLst>
        </pc:spChg>
        <pc:spChg chg="mod">
          <ac:chgData name="Jon Desmarais" userId="30e7e979f8cac0a3" providerId="LiveId" clId="{E4461423-3076-4CD3-B6DE-27200A988F15}" dt="2025-01-05T12:44:19.502" v="313" actId="20577"/>
          <ac:spMkLst>
            <pc:docMk/>
            <pc:sldMk cId="0" sldId="258"/>
            <ac:spMk id="9" creationId="{2383979B-7C44-292F-EB3E-7EC226347C3D}"/>
          </ac:spMkLst>
        </pc:spChg>
        <pc:spChg chg="mod">
          <ac:chgData name="Jon Desmarais" userId="30e7e979f8cac0a3" providerId="LiveId" clId="{E4461423-3076-4CD3-B6DE-27200A988F15}" dt="2025-01-05T12:38:47.553" v="275"/>
          <ac:spMkLst>
            <pc:docMk/>
            <pc:sldMk cId="0" sldId="258"/>
            <ac:spMk id="12" creationId="{10CA606E-064B-EF64-C993-08CF1A8D59C3}"/>
          </ac:spMkLst>
        </pc:spChg>
        <pc:spChg chg="mod">
          <ac:chgData name="Jon Desmarais" userId="30e7e979f8cac0a3" providerId="LiveId" clId="{E4461423-3076-4CD3-B6DE-27200A988F15}" dt="2025-01-05T12:38:47.553" v="275"/>
          <ac:spMkLst>
            <pc:docMk/>
            <pc:sldMk cId="0" sldId="258"/>
            <ac:spMk id="13" creationId="{2804130E-2148-7578-186E-A75828C57B12}"/>
          </ac:spMkLst>
        </pc:spChg>
        <pc:spChg chg="mod">
          <ac:chgData name="Jon Desmarais" userId="30e7e979f8cac0a3" providerId="LiveId" clId="{E4461423-3076-4CD3-B6DE-27200A988F15}" dt="2025-01-05T12:38:47.553" v="275"/>
          <ac:spMkLst>
            <pc:docMk/>
            <pc:sldMk cId="0" sldId="258"/>
            <ac:spMk id="14" creationId="{72D06B7A-0C9F-4167-B7D8-4938EFAE7A99}"/>
          </ac:spMkLst>
        </pc:spChg>
        <pc:spChg chg="mod">
          <ac:chgData name="Jon Desmarais" userId="30e7e979f8cac0a3" providerId="LiveId" clId="{E4461423-3076-4CD3-B6DE-27200A988F15}" dt="2025-01-05T12:38:47.553" v="275"/>
          <ac:spMkLst>
            <pc:docMk/>
            <pc:sldMk cId="0" sldId="258"/>
            <ac:spMk id="15" creationId="{B2FE709A-2E27-EBB5-918F-F4DE9563C444}"/>
          </ac:spMkLst>
        </pc:spChg>
        <pc:spChg chg="mod">
          <ac:chgData name="Jon Desmarais" userId="30e7e979f8cac0a3" providerId="LiveId" clId="{E4461423-3076-4CD3-B6DE-27200A988F15}" dt="2025-01-05T12:38:47.553" v="275"/>
          <ac:spMkLst>
            <pc:docMk/>
            <pc:sldMk cId="0" sldId="258"/>
            <ac:spMk id="16" creationId="{F5CFEFA6-D85A-607E-C4B3-6335F0397C96}"/>
          </ac:spMkLst>
        </pc:spChg>
        <pc:spChg chg="mod">
          <ac:chgData name="Jon Desmarais" userId="30e7e979f8cac0a3" providerId="LiveId" clId="{E4461423-3076-4CD3-B6DE-27200A988F15}" dt="2025-01-05T12:38:47.553" v="275"/>
          <ac:spMkLst>
            <pc:docMk/>
            <pc:sldMk cId="0" sldId="258"/>
            <ac:spMk id="17" creationId="{E8BF328B-5B77-A8D3-85D7-FEAEB322AF78}"/>
          </ac:spMkLst>
        </pc:spChg>
        <pc:spChg chg="mod">
          <ac:chgData name="Jon Desmarais" userId="30e7e979f8cac0a3" providerId="LiveId" clId="{E4461423-3076-4CD3-B6DE-27200A988F15}" dt="2025-01-05T12:38:47.553" v="275"/>
          <ac:spMkLst>
            <pc:docMk/>
            <pc:sldMk cId="0" sldId="258"/>
            <ac:spMk id="18" creationId="{8830E8DD-3B94-7558-F59E-65955EA86975}"/>
          </ac:spMkLst>
        </pc:spChg>
        <pc:spChg chg="mod">
          <ac:chgData name="Jon Desmarais" userId="30e7e979f8cac0a3" providerId="LiveId" clId="{E4461423-3076-4CD3-B6DE-27200A988F15}" dt="2025-01-05T12:38:47.553" v="275"/>
          <ac:spMkLst>
            <pc:docMk/>
            <pc:sldMk cId="0" sldId="258"/>
            <ac:spMk id="19" creationId="{1A1AFB20-79D2-5D50-631E-197861454CD3}"/>
          </ac:spMkLst>
        </pc:spChg>
        <pc:spChg chg="mod">
          <ac:chgData name="Jon Desmarais" userId="30e7e979f8cac0a3" providerId="LiveId" clId="{E4461423-3076-4CD3-B6DE-27200A988F15}" dt="2025-01-05T12:38:47.553" v="275"/>
          <ac:spMkLst>
            <pc:docMk/>
            <pc:sldMk cId="0" sldId="258"/>
            <ac:spMk id="20" creationId="{31F5FBBA-E041-F647-182E-0422CA191D38}"/>
          </ac:spMkLst>
        </pc:spChg>
        <pc:spChg chg="mod">
          <ac:chgData name="Jon Desmarais" userId="30e7e979f8cac0a3" providerId="LiveId" clId="{E4461423-3076-4CD3-B6DE-27200A988F15}" dt="2025-01-05T12:38:47.553" v="275"/>
          <ac:spMkLst>
            <pc:docMk/>
            <pc:sldMk cId="0" sldId="258"/>
            <ac:spMk id="21" creationId="{28F1A8CB-3CFD-7567-D789-93514599A2F1}"/>
          </ac:spMkLst>
        </pc:spChg>
        <pc:spChg chg="mod">
          <ac:chgData name="Jon Desmarais" userId="30e7e979f8cac0a3" providerId="LiveId" clId="{E4461423-3076-4CD3-B6DE-27200A988F15}" dt="2025-01-05T12:38:47.553" v="275"/>
          <ac:spMkLst>
            <pc:docMk/>
            <pc:sldMk cId="0" sldId="258"/>
            <ac:spMk id="22" creationId="{80B952E2-F870-B45D-935A-CE5F11940627}"/>
          </ac:spMkLst>
        </pc:spChg>
        <pc:spChg chg="mod">
          <ac:chgData name="Jon Desmarais" userId="30e7e979f8cac0a3" providerId="LiveId" clId="{E4461423-3076-4CD3-B6DE-27200A988F15}" dt="2025-01-05T12:39:01.089" v="276"/>
          <ac:spMkLst>
            <pc:docMk/>
            <pc:sldMk cId="0" sldId="258"/>
            <ac:spMk id="24" creationId="{E31C3ED2-9DB4-5C64-6675-4A76C04B16D1}"/>
          </ac:spMkLst>
        </pc:spChg>
        <pc:spChg chg="mod">
          <ac:chgData name="Jon Desmarais" userId="30e7e979f8cac0a3" providerId="LiveId" clId="{E4461423-3076-4CD3-B6DE-27200A988F15}" dt="2025-01-05T12:39:01.089" v="276"/>
          <ac:spMkLst>
            <pc:docMk/>
            <pc:sldMk cId="0" sldId="258"/>
            <ac:spMk id="27" creationId="{B365FA6A-58AB-80DC-8092-2A72462E13CF}"/>
          </ac:spMkLst>
        </pc:spChg>
        <pc:spChg chg="mod">
          <ac:chgData name="Jon Desmarais" userId="30e7e979f8cac0a3" providerId="LiveId" clId="{E4461423-3076-4CD3-B6DE-27200A988F15}" dt="2025-01-05T12:39:01.089" v="276"/>
          <ac:spMkLst>
            <pc:docMk/>
            <pc:sldMk cId="0" sldId="258"/>
            <ac:spMk id="28" creationId="{6F07E14D-F7FE-9F17-0BB1-71E1B8236664}"/>
          </ac:spMkLst>
        </pc:spChg>
        <pc:spChg chg="mod">
          <ac:chgData name="Jon Desmarais" userId="30e7e979f8cac0a3" providerId="LiveId" clId="{E4461423-3076-4CD3-B6DE-27200A988F15}" dt="2025-01-05T12:39:01.089" v="276"/>
          <ac:spMkLst>
            <pc:docMk/>
            <pc:sldMk cId="0" sldId="258"/>
            <ac:spMk id="29" creationId="{BE78BFB6-D0A7-9641-3622-51047813DF56}"/>
          </ac:spMkLst>
        </pc:spChg>
        <pc:spChg chg="mod">
          <ac:chgData name="Jon Desmarais" userId="30e7e979f8cac0a3" providerId="LiveId" clId="{E4461423-3076-4CD3-B6DE-27200A988F15}" dt="2025-01-05T12:39:01.089" v="276"/>
          <ac:spMkLst>
            <pc:docMk/>
            <pc:sldMk cId="0" sldId="258"/>
            <ac:spMk id="30" creationId="{2135DF63-B818-2CE1-A42C-746F6320538A}"/>
          </ac:spMkLst>
        </pc:spChg>
        <pc:spChg chg="mod">
          <ac:chgData name="Jon Desmarais" userId="30e7e979f8cac0a3" providerId="LiveId" clId="{E4461423-3076-4CD3-B6DE-27200A988F15}" dt="2025-01-05T12:39:01.089" v="276"/>
          <ac:spMkLst>
            <pc:docMk/>
            <pc:sldMk cId="0" sldId="258"/>
            <ac:spMk id="31" creationId="{7981ED9E-9354-28EA-86AB-78400C1C55E9}"/>
          </ac:spMkLst>
        </pc:spChg>
        <pc:spChg chg="mod">
          <ac:chgData name="Jon Desmarais" userId="30e7e979f8cac0a3" providerId="LiveId" clId="{E4461423-3076-4CD3-B6DE-27200A988F15}" dt="2025-01-05T12:39:01.089" v="276"/>
          <ac:spMkLst>
            <pc:docMk/>
            <pc:sldMk cId="0" sldId="258"/>
            <ac:spMk id="32" creationId="{1E4C5D67-D425-80F9-E17F-A9CCC5BD1226}"/>
          </ac:spMkLst>
        </pc:spChg>
        <pc:spChg chg="mod">
          <ac:chgData name="Jon Desmarais" userId="30e7e979f8cac0a3" providerId="LiveId" clId="{E4461423-3076-4CD3-B6DE-27200A988F15}" dt="2025-01-05T12:39:01.089" v="276"/>
          <ac:spMkLst>
            <pc:docMk/>
            <pc:sldMk cId="0" sldId="258"/>
            <ac:spMk id="33" creationId="{C344B462-2812-F969-E3D4-6096BA878C4E}"/>
          </ac:spMkLst>
        </pc:spChg>
        <pc:spChg chg="mod">
          <ac:chgData name="Jon Desmarais" userId="30e7e979f8cac0a3" providerId="LiveId" clId="{E4461423-3076-4CD3-B6DE-27200A988F15}" dt="2025-01-05T12:39:01.089" v="276"/>
          <ac:spMkLst>
            <pc:docMk/>
            <pc:sldMk cId="0" sldId="258"/>
            <ac:spMk id="34" creationId="{2F8943F6-4784-0EFA-9167-90E764D44BC9}"/>
          </ac:spMkLst>
        </pc:spChg>
        <pc:spChg chg="mod">
          <ac:chgData name="Jon Desmarais" userId="30e7e979f8cac0a3" providerId="LiveId" clId="{E4461423-3076-4CD3-B6DE-27200A988F15}" dt="2025-01-05T12:39:01.089" v="276"/>
          <ac:spMkLst>
            <pc:docMk/>
            <pc:sldMk cId="0" sldId="258"/>
            <ac:spMk id="35" creationId="{020B390E-7877-E748-63AA-BCD90CCB4998}"/>
          </ac:spMkLst>
        </pc:spChg>
        <pc:spChg chg="mod">
          <ac:chgData name="Jon Desmarais" userId="30e7e979f8cac0a3" providerId="LiveId" clId="{E4461423-3076-4CD3-B6DE-27200A988F15}" dt="2025-01-05T12:39:01.089" v="276"/>
          <ac:spMkLst>
            <pc:docMk/>
            <pc:sldMk cId="0" sldId="258"/>
            <ac:spMk id="36" creationId="{B2FDA430-74DF-317E-33FD-3497F02DA92F}"/>
          </ac:spMkLst>
        </pc:spChg>
        <pc:spChg chg="mod">
          <ac:chgData name="Jon Desmarais" userId="30e7e979f8cac0a3" providerId="LiveId" clId="{E4461423-3076-4CD3-B6DE-27200A988F15}" dt="2025-01-05T12:39:01.089" v="276"/>
          <ac:spMkLst>
            <pc:docMk/>
            <pc:sldMk cId="0" sldId="258"/>
            <ac:spMk id="37" creationId="{1152ED2A-8AC1-D989-1546-BC244206E226}"/>
          </ac:spMkLst>
        </pc:spChg>
        <pc:spChg chg="add mod">
          <ac:chgData name="Jon Desmarais" userId="30e7e979f8cac0a3" providerId="LiveId" clId="{E4461423-3076-4CD3-B6DE-27200A988F15}" dt="2025-01-05T12:47:03.710" v="535" actId="164"/>
          <ac:spMkLst>
            <pc:docMk/>
            <pc:sldMk cId="0" sldId="258"/>
            <ac:spMk id="39" creationId="{A7DABCF6-EEBA-BBA2-78FA-60D7964B4BF6}"/>
          </ac:spMkLst>
        </pc:spChg>
        <pc:spChg chg="add mod">
          <ac:chgData name="Jon Desmarais" userId="30e7e979f8cac0a3" providerId="LiveId" clId="{E4461423-3076-4CD3-B6DE-27200A988F15}" dt="2025-01-05T12:46:56.242" v="534" actId="14100"/>
          <ac:spMkLst>
            <pc:docMk/>
            <pc:sldMk cId="0" sldId="258"/>
            <ac:spMk id="41" creationId="{782664DF-C468-18BB-60B8-51DB12E9F3B3}"/>
          </ac:spMkLst>
        </pc:spChg>
        <pc:grpChg chg="add mod">
          <ac:chgData name="Jon Desmarais" userId="30e7e979f8cac0a3" providerId="LiveId" clId="{E4461423-3076-4CD3-B6DE-27200A988F15}" dt="2025-01-05T12:38:47.553" v="275"/>
          <ac:grpSpMkLst>
            <pc:docMk/>
            <pc:sldMk cId="0" sldId="258"/>
            <ac:grpSpMk id="2" creationId="{B7F7FCEA-3ACA-05EB-0105-D6CB6906226E}"/>
          </ac:grpSpMkLst>
        </pc:grpChg>
        <pc:grpChg chg="mod">
          <ac:chgData name="Jon Desmarais" userId="30e7e979f8cac0a3" providerId="LiveId" clId="{E4461423-3076-4CD3-B6DE-27200A988F15}" dt="2025-01-05T12:38:47.553" v="275"/>
          <ac:grpSpMkLst>
            <pc:docMk/>
            <pc:sldMk cId="0" sldId="258"/>
            <ac:grpSpMk id="10" creationId="{F8345D11-6D73-868F-0450-D50FA9F12019}"/>
          </ac:grpSpMkLst>
        </pc:grpChg>
        <pc:grpChg chg="add mod">
          <ac:chgData name="Jon Desmarais" userId="30e7e979f8cac0a3" providerId="LiveId" clId="{E4461423-3076-4CD3-B6DE-27200A988F15}" dt="2025-01-05T12:47:03.710" v="535" actId="164"/>
          <ac:grpSpMkLst>
            <pc:docMk/>
            <pc:sldMk cId="0" sldId="258"/>
            <ac:grpSpMk id="23" creationId="{4C7BD818-BCE7-9FB1-5F47-4CCF7AF9DF94}"/>
          </ac:grpSpMkLst>
        </pc:grpChg>
        <pc:grpChg chg="mod">
          <ac:chgData name="Jon Desmarais" userId="30e7e979f8cac0a3" providerId="LiveId" clId="{E4461423-3076-4CD3-B6DE-27200A988F15}" dt="2025-01-05T12:39:01.089" v="276"/>
          <ac:grpSpMkLst>
            <pc:docMk/>
            <pc:sldMk cId="0" sldId="258"/>
            <ac:grpSpMk id="26" creationId="{E18787A0-F21F-631F-A18C-71578FC9B18E}"/>
          </ac:grpSpMkLst>
        </pc:grpChg>
        <pc:grpChg chg="add mod">
          <ac:chgData name="Jon Desmarais" userId="30e7e979f8cac0a3" providerId="LiveId" clId="{E4461423-3076-4CD3-B6DE-27200A988F15}" dt="2025-01-05T12:47:03.710" v="535" actId="164"/>
          <ac:grpSpMkLst>
            <pc:docMk/>
            <pc:sldMk cId="0" sldId="258"/>
            <ac:grpSpMk id="46" creationId="{688D58DB-153E-1921-643C-C461DD38FD7A}"/>
          </ac:grpSpMkLst>
        </pc:grpChg>
        <pc:graphicFrameChg chg="del mod modGraphic">
          <ac:chgData name="Jon Desmarais" userId="30e7e979f8cac0a3" providerId="LiveId" clId="{E4461423-3076-4CD3-B6DE-27200A988F15}" dt="2025-01-05T12:39:25.846" v="283" actId="478"/>
          <ac:graphicFrameMkLst>
            <pc:docMk/>
            <pc:sldMk cId="0" sldId="258"/>
            <ac:graphicFrameMk id="75" creationId="{00000000-0000-0000-0000-000000000000}"/>
          </ac:graphicFrameMkLst>
        </pc:graphicFrameChg>
        <pc:picChg chg="del">
          <ac:chgData name="Jon Desmarais" userId="30e7e979f8cac0a3" providerId="LiveId" clId="{E4461423-3076-4CD3-B6DE-27200A988F15}" dt="2025-01-05T12:41:40.854" v="284" actId="478"/>
          <ac:picMkLst>
            <pc:docMk/>
            <pc:sldMk cId="0" sldId="258"/>
            <ac:picMk id="3" creationId="{10FC67B9-7700-60C0-BC4D-66B18C1D442B}"/>
          </ac:picMkLst>
        </pc:picChg>
        <pc:picChg chg="mod">
          <ac:chgData name="Jon Desmarais" userId="30e7e979f8cac0a3" providerId="LiveId" clId="{E4461423-3076-4CD3-B6DE-27200A988F15}" dt="2025-01-05T12:38:47.553" v="275"/>
          <ac:picMkLst>
            <pc:docMk/>
            <pc:sldMk cId="0" sldId="258"/>
            <ac:picMk id="6" creationId="{B056EA89-2E5B-502D-D194-282FDB921CEC}"/>
          </ac:picMkLst>
        </pc:picChg>
        <pc:picChg chg="del">
          <ac:chgData name="Jon Desmarais" userId="30e7e979f8cac0a3" providerId="LiveId" clId="{E4461423-3076-4CD3-B6DE-27200A988F15}" dt="2025-01-05T12:38:43.957" v="273" actId="478"/>
          <ac:picMkLst>
            <pc:docMk/>
            <pc:sldMk cId="0" sldId="258"/>
            <ac:picMk id="7" creationId="{4E0670BF-59CF-8094-AD7C-0BC2E3F39969}"/>
          </ac:picMkLst>
        </pc:picChg>
        <pc:picChg chg="mod">
          <ac:chgData name="Jon Desmarais" userId="30e7e979f8cac0a3" providerId="LiveId" clId="{E4461423-3076-4CD3-B6DE-27200A988F15}" dt="2025-01-05T12:39:01.089" v="276"/>
          <ac:picMkLst>
            <pc:docMk/>
            <pc:sldMk cId="0" sldId="258"/>
            <ac:picMk id="25" creationId="{CECE2F06-23BE-58A3-C922-7970C3863021}"/>
          </ac:picMkLst>
        </pc:picChg>
        <pc:picChg chg="add mod">
          <ac:chgData name="Jon Desmarais" userId="30e7e979f8cac0a3" providerId="LiveId" clId="{E4461423-3076-4CD3-B6DE-27200A988F15}" dt="2025-01-05T12:47:03.710" v="535" actId="164"/>
          <ac:picMkLst>
            <pc:docMk/>
            <pc:sldMk cId="0" sldId="258"/>
            <ac:picMk id="38" creationId="{8CDDC018-EC56-6F58-004B-5D75155B0F7B}"/>
          </ac:picMkLst>
        </pc:picChg>
        <pc:picChg chg="add mod ord modCrop">
          <ac:chgData name="Jon Desmarais" userId="30e7e979f8cac0a3" providerId="LiveId" clId="{E4461423-3076-4CD3-B6DE-27200A988F15}" dt="2025-01-05T12:46:26.322" v="531"/>
          <ac:picMkLst>
            <pc:docMk/>
            <pc:sldMk cId="0" sldId="258"/>
            <ac:picMk id="43" creationId="{837FA67B-0DA9-847E-7C58-4428E42E5432}"/>
          </ac:picMkLst>
        </pc:picChg>
        <pc:picChg chg="del">
          <ac:chgData name="Jon Desmarais" userId="30e7e979f8cac0a3" providerId="LiveId" clId="{E4461423-3076-4CD3-B6DE-27200A988F15}" dt="2025-01-05T12:38:41.950" v="272" actId="478"/>
          <ac:picMkLst>
            <pc:docMk/>
            <pc:sldMk cId="0" sldId="258"/>
            <ac:picMk id="82" creationId="{00000000-0000-0000-0000-000000000000}"/>
          </ac:picMkLst>
        </pc:picChg>
        <pc:cxnChg chg="mod">
          <ac:chgData name="Jon Desmarais" userId="30e7e979f8cac0a3" providerId="LiveId" clId="{E4461423-3076-4CD3-B6DE-27200A988F15}" dt="2025-01-05T12:44:11.570" v="307" actId="14100"/>
          <ac:cxnSpMkLst>
            <pc:docMk/>
            <pc:sldMk cId="0" sldId="258"/>
            <ac:cxnSpMk id="11" creationId="{AC654BA9-C562-1EA2-B6BD-32C5F2B548CA}"/>
          </ac:cxnSpMkLst>
        </pc:cxnChg>
      </pc:sldChg>
      <pc:sldChg chg="addSp delSp modSp mod">
        <pc:chgData name="Jon Desmarais" userId="30e7e979f8cac0a3" providerId="LiveId" clId="{E4461423-3076-4CD3-B6DE-27200A988F15}" dt="2025-01-05T13:38:28.740" v="1333" actId="20577"/>
        <pc:sldMkLst>
          <pc:docMk/>
          <pc:sldMk cId="0" sldId="264"/>
        </pc:sldMkLst>
        <pc:spChg chg="mod">
          <ac:chgData name="Jon Desmarais" userId="30e7e979f8cac0a3" providerId="LiveId" clId="{E4461423-3076-4CD3-B6DE-27200A988F15}" dt="2025-01-05T13:29:01.414" v="1211"/>
          <ac:spMkLst>
            <pc:docMk/>
            <pc:sldMk cId="0" sldId="264"/>
            <ac:spMk id="5" creationId="{1465C79F-DF53-53B5-F3E3-00C9C57B32B6}"/>
          </ac:spMkLst>
        </pc:spChg>
        <pc:spChg chg="mod">
          <ac:chgData name="Jon Desmarais" userId="30e7e979f8cac0a3" providerId="LiveId" clId="{E4461423-3076-4CD3-B6DE-27200A988F15}" dt="2025-01-05T13:29:01.414" v="1211"/>
          <ac:spMkLst>
            <pc:docMk/>
            <pc:sldMk cId="0" sldId="264"/>
            <ac:spMk id="6" creationId="{6796D85D-6545-D3AB-5D38-35FD3979D57C}"/>
          </ac:spMkLst>
        </pc:spChg>
        <pc:spChg chg="mod">
          <ac:chgData name="Jon Desmarais" userId="30e7e979f8cac0a3" providerId="LiveId" clId="{E4461423-3076-4CD3-B6DE-27200A988F15}" dt="2025-01-05T13:29:01.414" v="1211"/>
          <ac:spMkLst>
            <pc:docMk/>
            <pc:sldMk cId="0" sldId="264"/>
            <ac:spMk id="9" creationId="{C33688A0-EF89-F485-1074-1A83CF85E70A}"/>
          </ac:spMkLst>
        </pc:spChg>
        <pc:spChg chg="mod">
          <ac:chgData name="Jon Desmarais" userId="30e7e979f8cac0a3" providerId="LiveId" clId="{E4461423-3076-4CD3-B6DE-27200A988F15}" dt="2025-01-05T13:29:01.414" v="1211"/>
          <ac:spMkLst>
            <pc:docMk/>
            <pc:sldMk cId="0" sldId="264"/>
            <ac:spMk id="10" creationId="{CED968CB-2713-EB26-6D83-5D0025D9E6C0}"/>
          </ac:spMkLst>
        </pc:spChg>
        <pc:spChg chg="mod">
          <ac:chgData name="Jon Desmarais" userId="30e7e979f8cac0a3" providerId="LiveId" clId="{E4461423-3076-4CD3-B6DE-27200A988F15}" dt="2025-01-05T13:29:01.414" v="1211"/>
          <ac:spMkLst>
            <pc:docMk/>
            <pc:sldMk cId="0" sldId="264"/>
            <ac:spMk id="11" creationId="{21003B2F-3852-5216-AEC7-2067508DF4C5}"/>
          </ac:spMkLst>
        </pc:spChg>
        <pc:spChg chg="mod">
          <ac:chgData name="Jon Desmarais" userId="30e7e979f8cac0a3" providerId="LiveId" clId="{E4461423-3076-4CD3-B6DE-27200A988F15}" dt="2025-01-05T13:29:01.414" v="1211"/>
          <ac:spMkLst>
            <pc:docMk/>
            <pc:sldMk cId="0" sldId="264"/>
            <ac:spMk id="12" creationId="{1BD01238-C945-AC3B-909B-F5DF3F4D67FF}"/>
          </ac:spMkLst>
        </pc:spChg>
        <pc:spChg chg="mod">
          <ac:chgData name="Jon Desmarais" userId="30e7e979f8cac0a3" providerId="LiveId" clId="{E4461423-3076-4CD3-B6DE-27200A988F15}" dt="2025-01-05T13:29:01.414" v="1211"/>
          <ac:spMkLst>
            <pc:docMk/>
            <pc:sldMk cId="0" sldId="264"/>
            <ac:spMk id="13" creationId="{7654B961-99DC-B5A5-A37A-0E5C43B3D69F}"/>
          </ac:spMkLst>
        </pc:spChg>
        <pc:spChg chg="mod">
          <ac:chgData name="Jon Desmarais" userId="30e7e979f8cac0a3" providerId="LiveId" clId="{E4461423-3076-4CD3-B6DE-27200A988F15}" dt="2025-01-05T13:29:01.414" v="1211"/>
          <ac:spMkLst>
            <pc:docMk/>
            <pc:sldMk cId="0" sldId="264"/>
            <ac:spMk id="14" creationId="{4834C062-167F-974E-F015-5CDF47BC4FD4}"/>
          </ac:spMkLst>
        </pc:spChg>
        <pc:spChg chg="mod">
          <ac:chgData name="Jon Desmarais" userId="30e7e979f8cac0a3" providerId="LiveId" clId="{E4461423-3076-4CD3-B6DE-27200A988F15}" dt="2025-01-05T13:29:01.414" v="1211"/>
          <ac:spMkLst>
            <pc:docMk/>
            <pc:sldMk cId="0" sldId="264"/>
            <ac:spMk id="15" creationId="{29C77D98-7E6C-DCCF-A9C5-2D1A5CE015E0}"/>
          </ac:spMkLst>
        </pc:spChg>
        <pc:spChg chg="mod">
          <ac:chgData name="Jon Desmarais" userId="30e7e979f8cac0a3" providerId="LiveId" clId="{E4461423-3076-4CD3-B6DE-27200A988F15}" dt="2025-01-05T13:29:01.414" v="1211"/>
          <ac:spMkLst>
            <pc:docMk/>
            <pc:sldMk cId="0" sldId="264"/>
            <ac:spMk id="16" creationId="{70FAA656-BF4B-0187-6DBE-876CCA719173}"/>
          </ac:spMkLst>
        </pc:spChg>
        <pc:spChg chg="mod">
          <ac:chgData name="Jon Desmarais" userId="30e7e979f8cac0a3" providerId="LiveId" clId="{E4461423-3076-4CD3-B6DE-27200A988F15}" dt="2025-01-05T13:29:01.414" v="1211"/>
          <ac:spMkLst>
            <pc:docMk/>
            <pc:sldMk cId="0" sldId="264"/>
            <ac:spMk id="17" creationId="{E6F6D634-39FA-1169-93D6-FB4223F38588}"/>
          </ac:spMkLst>
        </pc:spChg>
        <pc:spChg chg="mod">
          <ac:chgData name="Jon Desmarais" userId="30e7e979f8cac0a3" providerId="LiveId" clId="{E4461423-3076-4CD3-B6DE-27200A988F15}" dt="2025-01-05T13:29:01.414" v="1211"/>
          <ac:spMkLst>
            <pc:docMk/>
            <pc:sldMk cId="0" sldId="264"/>
            <ac:spMk id="18" creationId="{681F5723-A87F-F92C-726F-F14FF8102D1A}"/>
          </ac:spMkLst>
        </pc:spChg>
        <pc:spChg chg="mod">
          <ac:chgData name="Jon Desmarais" userId="30e7e979f8cac0a3" providerId="LiveId" clId="{E4461423-3076-4CD3-B6DE-27200A988F15}" dt="2025-01-05T13:29:01.414" v="1211"/>
          <ac:spMkLst>
            <pc:docMk/>
            <pc:sldMk cId="0" sldId="264"/>
            <ac:spMk id="19" creationId="{E5BE6C91-D2ED-45C0-D1DA-D71B4393B7F6}"/>
          </ac:spMkLst>
        </pc:spChg>
        <pc:spChg chg="add mod">
          <ac:chgData name="Jon Desmarais" userId="30e7e979f8cac0a3" providerId="LiveId" clId="{E4461423-3076-4CD3-B6DE-27200A988F15}" dt="2025-01-05T13:29:30.718" v="1216" actId="14100"/>
          <ac:spMkLst>
            <pc:docMk/>
            <pc:sldMk cId="0" sldId="264"/>
            <ac:spMk id="21" creationId="{8FAA0F84-9802-25C0-1DC9-5A41CA09B864}"/>
          </ac:spMkLst>
        </pc:spChg>
        <pc:grpChg chg="add mod ord">
          <ac:chgData name="Jon Desmarais" userId="30e7e979f8cac0a3" providerId="LiveId" clId="{E4461423-3076-4CD3-B6DE-27200A988F15}" dt="2025-01-05T13:29:09.444" v="1212" actId="167"/>
          <ac:grpSpMkLst>
            <pc:docMk/>
            <pc:sldMk cId="0" sldId="264"/>
            <ac:grpSpMk id="2" creationId="{7A9B55FC-F7EA-CC05-9480-D83B4EF6487B}"/>
          </ac:grpSpMkLst>
        </pc:grpChg>
        <pc:grpChg chg="mod">
          <ac:chgData name="Jon Desmarais" userId="30e7e979f8cac0a3" providerId="LiveId" clId="{E4461423-3076-4CD3-B6DE-27200A988F15}" dt="2025-01-05T13:29:01.414" v="1211"/>
          <ac:grpSpMkLst>
            <pc:docMk/>
            <pc:sldMk cId="0" sldId="264"/>
            <ac:grpSpMk id="3" creationId="{1DD33E74-0759-46DA-C039-9C3F704496DF}"/>
          </ac:grpSpMkLst>
        </pc:grpChg>
        <pc:grpChg chg="mod">
          <ac:chgData name="Jon Desmarais" userId="30e7e979f8cac0a3" providerId="LiveId" clId="{E4461423-3076-4CD3-B6DE-27200A988F15}" dt="2025-01-05T13:29:01.414" v="1211"/>
          <ac:grpSpMkLst>
            <pc:docMk/>
            <pc:sldMk cId="0" sldId="264"/>
            <ac:grpSpMk id="8" creationId="{AB4A8996-B68B-2D22-C509-CE37AF56B0D1}"/>
          </ac:grpSpMkLst>
        </pc:grpChg>
        <pc:graphicFrameChg chg="del mod modGraphic">
          <ac:chgData name="Jon Desmarais" userId="30e7e979f8cac0a3" providerId="LiveId" clId="{E4461423-3076-4CD3-B6DE-27200A988F15}" dt="2025-01-05T13:29:35.251" v="1218" actId="478"/>
          <ac:graphicFrameMkLst>
            <pc:docMk/>
            <pc:sldMk cId="0" sldId="264"/>
            <ac:graphicFrameMk id="179" creationId="{00000000-0000-0000-0000-000000000000}"/>
          </ac:graphicFrameMkLst>
        </pc:graphicFrameChg>
        <pc:graphicFrameChg chg="mod modGraphic">
          <ac:chgData name="Jon Desmarais" userId="30e7e979f8cac0a3" providerId="LiveId" clId="{E4461423-3076-4CD3-B6DE-27200A988F15}" dt="2025-01-05T13:38:28.740" v="1333" actId="20577"/>
          <ac:graphicFrameMkLst>
            <pc:docMk/>
            <pc:sldMk cId="0" sldId="264"/>
            <ac:graphicFrameMk id="182" creationId="{00000000-0000-0000-0000-000000000000}"/>
          </ac:graphicFrameMkLst>
        </pc:graphicFrameChg>
        <pc:picChg chg="mod">
          <ac:chgData name="Jon Desmarais" userId="30e7e979f8cac0a3" providerId="LiveId" clId="{E4461423-3076-4CD3-B6DE-27200A988F15}" dt="2025-01-05T13:29:01.414" v="1211"/>
          <ac:picMkLst>
            <pc:docMk/>
            <pc:sldMk cId="0" sldId="264"/>
            <ac:picMk id="4" creationId="{9326A521-0BB9-6283-346C-91E5564E4190}"/>
          </ac:picMkLst>
        </pc:picChg>
        <pc:picChg chg="mod">
          <ac:chgData name="Jon Desmarais" userId="30e7e979f8cac0a3" providerId="LiveId" clId="{E4461423-3076-4CD3-B6DE-27200A988F15}" dt="2025-01-05T13:29:01.414" v="1211"/>
          <ac:picMkLst>
            <pc:docMk/>
            <pc:sldMk cId="0" sldId="264"/>
            <ac:picMk id="7" creationId="{8034BEDF-502F-5D4F-D7E8-03B8BB1C86A4}"/>
          </ac:picMkLst>
        </pc:picChg>
      </pc:sldChg>
      <pc:sldChg chg="addSp delSp modSp mod">
        <pc:chgData name="Jon Desmarais" userId="30e7e979f8cac0a3" providerId="LiveId" clId="{E4461423-3076-4CD3-B6DE-27200A988F15}" dt="2025-01-05T13:40:42.002" v="1341" actId="478"/>
        <pc:sldMkLst>
          <pc:docMk/>
          <pc:sldMk cId="0" sldId="265"/>
        </pc:sldMkLst>
        <pc:spChg chg="mod">
          <ac:chgData name="Jon Desmarais" userId="30e7e979f8cac0a3" providerId="LiveId" clId="{E4461423-3076-4CD3-B6DE-27200A988F15}" dt="2025-01-05T13:40:13.654" v="1334"/>
          <ac:spMkLst>
            <pc:docMk/>
            <pc:sldMk cId="0" sldId="265"/>
            <ac:spMk id="5" creationId="{69A05A9D-564D-31B0-63B0-57730AF98886}"/>
          </ac:spMkLst>
        </pc:spChg>
        <pc:spChg chg="mod">
          <ac:chgData name="Jon Desmarais" userId="30e7e979f8cac0a3" providerId="LiveId" clId="{E4461423-3076-4CD3-B6DE-27200A988F15}" dt="2025-01-05T13:40:13.654" v="1334"/>
          <ac:spMkLst>
            <pc:docMk/>
            <pc:sldMk cId="0" sldId="265"/>
            <ac:spMk id="6" creationId="{90061DFE-F289-CBA7-7637-E38FB4539EFA}"/>
          </ac:spMkLst>
        </pc:spChg>
        <pc:spChg chg="mod">
          <ac:chgData name="Jon Desmarais" userId="30e7e979f8cac0a3" providerId="LiveId" clId="{E4461423-3076-4CD3-B6DE-27200A988F15}" dt="2025-01-05T13:40:13.654" v="1334"/>
          <ac:spMkLst>
            <pc:docMk/>
            <pc:sldMk cId="0" sldId="265"/>
            <ac:spMk id="9" creationId="{A45F5283-5A19-A80A-DBA8-A1990FC2A01C}"/>
          </ac:spMkLst>
        </pc:spChg>
        <pc:spChg chg="mod">
          <ac:chgData name="Jon Desmarais" userId="30e7e979f8cac0a3" providerId="LiveId" clId="{E4461423-3076-4CD3-B6DE-27200A988F15}" dt="2025-01-05T13:40:13.654" v="1334"/>
          <ac:spMkLst>
            <pc:docMk/>
            <pc:sldMk cId="0" sldId="265"/>
            <ac:spMk id="10" creationId="{246C5C42-3DC6-859D-C18E-8AE702244E91}"/>
          </ac:spMkLst>
        </pc:spChg>
        <pc:spChg chg="mod">
          <ac:chgData name="Jon Desmarais" userId="30e7e979f8cac0a3" providerId="LiveId" clId="{E4461423-3076-4CD3-B6DE-27200A988F15}" dt="2025-01-05T13:40:13.654" v="1334"/>
          <ac:spMkLst>
            <pc:docMk/>
            <pc:sldMk cId="0" sldId="265"/>
            <ac:spMk id="11" creationId="{18352E5B-1F47-D17E-C6D6-8C4D508DCFB6}"/>
          </ac:spMkLst>
        </pc:spChg>
        <pc:spChg chg="mod">
          <ac:chgData name="Jon Desmarais" userId="30e7e979f8cac0a3" providerId="LiveId" clId="{E4461423-3076-4CD3-B6DE-27200A988F15}" dt="2025-01-05T13:40:13.654" v="1334"/>
          <ac:spMkLst>
            <pc:docMk/>
            <pc:sldMk cId="0" sldId="265"/>
            <ac:spMk id="12" creationId="{A3C7415A-8D5C-C81D-688E-088537F47103}"/>
          </ac:spMkLst>
        </pc:spChg>
        <pc:spChg chg="mod">
          <ac:chgData name="Jon Desmarais" userId="30e7e979f8cac0a3" providerId="LiveId" clId="{E4461423-3076-4CD3-B6DE-27200A988F15}" dt="2025-01-05T13:40:13.654" v="1334"/>
          <ac:spMkLst>
            <pc:docMk/>
            <pc:sldMk cId="0" sldId="265"/>
            <ac:spMk id="13" creationId="{1212431E-D5DF-80F3-B26E-0E4D50EF3EE4}"/>
          </ac:spMkLst>
        </pc:spChg>
        <pc:spChg chg="mod">
          <ac:chgData name="Jon Desmarais" userId="30e7e979f8cac0a3" providerId="LiveId" clId="{E4461423-3076-4CD3-B6DE-27200A988F15}" dt="2025-01-05T13:40:13.654" v="1334"/>
          <ac:spMkLst>
            <pc:docMk/>
            <pc:sldMk cId="0" sldId="265"/>
            <ac:spMk id="14" creationId="{AD023F71-1976-1EE8-CD7E-1B114977E99D}"/>
          </ac:spMkLst>
        </pc:spChg>
        <pc:spChg chg="mod">
          <ac:chgData name="Jon Desmarais" userId="30e7e979f8cac0a3" providerId="LiveId" clId="{E4461423-3076-4CD3-B6DE-27200A988F15}" dt="2025-01-05T13:40:13.654" v="1334"/>
          <ac:spMkLst>
            <pc:docMk/>
            <pc:sldMk cId="0" sldId="265"/>
            <ac:spMk id="15" creationId="{A22E8F01-3D9A-60DF-F553-7AB9B1976A08}"/>
          </ac:spMkLst>
        </pc:spChg>
        <pc:spChg chg="mod">
          <ac:chgData name="Jon Desmarais" userId="30e7e979f8cac0a3" providerId="LiveId" clId="{E4461423-3076-4CD3-B6DE-27200A988F15}" dt="2025-01-05T13:40:13.654" v="1334"/>
          <ac:spMkLst>
            <pc:docMk/>
            <pc:sldMk cId="0" sldId="265"/>
            <ac:spMk id="16" creationId="{52A69F84-8068-E22D-1FD3-60E71219F276}"/>
          </ac:spMkLst>
        </pc:spChg>
        <pc:spChg chg="mod">
          <ac:chgData name="Jon Desmarais" userId="30e7e979f8cac0a3" providerId="LiveId" clId="{E4461423-3076-4CD3-B6DE-27200A988F15}" dt="2025-01-05T13:40:13.654" v="1334"/>
          <ac:spMkLst>
            <pc:docMk/>
            <pc:sldMk cId="0" sldId="265"/>
            <ac:spMk id="17" creationId="{61C7B10F-2AAB-4891-1DC4-A8A14CACC291}"/>
          </ac:spMkLst>
        </pc:spChg>
        <pc:spChg chg="mod">
          <ac:chgData name="Jon Desmarais" userId="30e7e979f8cac0a3" providerId="LiveId" clId="{E4461423-3076-4CD3-B6DE-27200A988F15}" dt="2025-01-05T13:40:13.654" v="1334"/>
          <ac:spMkLst>
            <pc:docMk/>
            <pc:sldMk cId="0" sldId="265"/>
            <ac:spMk id="18" creationId="{C728240B-D951-67BF-D59B-FE44FADF8040}"/>
          </ac:spMkLst>
        </pc:spChg>
        <pc:spChg chg="mod">
          <ac:chgData name="Jon Desmarais" userId="30e7e979f8cac0a3" providerId="LiveId" clId="{E4461423-3076-4CD3-B6DE-27200A988F15}" dt="2025-01-05T13:40:13.654" v="1334"/>
          <ac:spMkLst>
            <pc:docMk/>
            <pc:sldMk cId="0" sldId="265"/>
            <ac:spMk id="19" creationId="{10FB8648-4768-0562-3D34-DA0E3CD36378}"/>
          </ac:spMkLst>
        </pc:spChg>
        <pc:spChg chg="add mod">
          <ac:chgData name="Jon Desmarais" userId="30e7e979f8cac0a3" providerId="LiveId" clId="{E4461423-3076-4CD3-B6DE-27200A988F15}" dt="2025-01-05T13:40:33.580" v="1338" actId="14100"/>
          <ac:spMkLst>
            <pc:docMk/>
            <pc:sldMk cId="0" sldId="265"/>
            <ac:spMk id="21" creationId="{2B7B7540-EEBC-3A7C-4711-68FAA4C46592}"/>
          </ac:spMkLst>
        </pc:spChg>
        <pc:spChg chg="del">
          <ac:chgData name="Jon Desmarais" userId="30e7e979f8cac0a3" providerId="LiveId" clId="{E4461423-3076-4CD3-B6DE-27200A988F15}" dt="2025-01-05T13:40:42.002" v="1341" actId="478"/>
          <ac:spMkLst>
            <pc:docMk/>
            <pc:sldMk cId="0" sldId="265"/>
            <ac:spMk id="206" creationId="{00000000-0000-0000-0000-000000000000}"/>
          </ac:spMkLst>
        </pc:spChg>
        <pc:grpChg chg="add mod">
          <ac:chgData name="Jon Desmarais" userId="30e7e979f8cac0a3" providerId="LiveId" clId="{E4461423-3076-4CD3-B6DE-27200A988F15}" dt="2025-01-05T13:40:13.654" v="1334"/>
          <ac:grpSpMkLst>
            <pc:docMk/>
            <pc:sldMk cId="0" sldId="265"/>
            <ac:grpSpMk id="2" creationId="{1AE2A6B2-627E-E9CD-42DF-A927FC751E8C}"/>
          </ac:grpSpMkLst>
        </pc:grpChg>
        <pc:grpChg chg="mod">
          <ac:chgData name="Jon Desmarais" userId="30e7e979f8cac0a3" providerId="LiveId" clId="{E4461423-3076-4CD3-B6DE-27200A988F15}" dt="2025-01-05T13:40:13.654" v="1334"/>
          <ac:grpSpMkLst>
            <pc:docMk/>
            <pc:sldMk cId="0" sldId="265"/>
            <ac:grpSpMk id="3" creationId="{55D57FCB-2ECC-E5B8-DA99-F5F416C06F50}"/>
          </ac:grpSpMkLst>
        </pc:grpChg>
        <pc:grpChg chg="mod">
          <ac:chgData name="Jon Desmarais" userId="30e7e979f8cac0a3" providerId="LiveId" clId="{E4461423-3076-4CD3-B6DE-27200A988F15}" dt="2025-01-05T13:40:13.654" v="1334"/>
          <ac:grpSpMkLst>
            <pc:docMk/>
            <pc:sldMk cId="0" sldId="265"/>
            <ac:grpSpMk id="8" creationId="{788DD70D-A40A-357F-5875-EEFDCD65C1D4}"/>
          </ac:grpSpMkLst>
        </pc:grpChg>
        <pc:graphicFrameChg chg="del mod modGraphic">
          <ac:chgData name="Jon Desmarais" userId="30e7e979f8cac0a3" providerId="LiveId" clId="{E4461423-3076-4CD3-B6DE-27200A988F15}" dt="2025-01-05T13:40:40.010" v="1340" actId="478"/>
          <ac:graphicFrameMkLst>
            <pc:docMk/>
            <pc:sldMk cId="0" sldId="265"/>
            <ac:graphicFrameMk id="188" creationId="{00000000-0000-0000-0000-000000000000}"/>
          </ac:graphicFrameMkLst>
        </pc:graphicFrameChg>
        <pc:picChg chg="mod">
          <ac:chgData name="Jon Desmarais" userId="30e7e979f8cac0a3" providerId="LiveId" clId="{E4461423-3076-4CD3-B6DE-27200A988F15}" dt="2025-01-05T13:40:13.654" v="1334"/>
          <ac:picMkLst>
            <pc:docMk/>
            <pc:sldMk cId="0" sldId="265"/>
            <ac:picMk id="4" creationId="{BA9048F7-5045-C347-D91D-5FF17AEB1AD1}"/>
          </ac:picMkLst>
        </pc:picChg>
        <pc:picChg chg="mod">
          <ac:chgData name="Jon Desmarais" userId="30e7e979f8cac0a3" providerId="LiveId" clId="{E4461423-3076-4CD3-B6DE-27200A988F15}" dt="2025-01-05T13:40:13.654" v="1334"/>
          <ac:picMkLst>
            <pc:docMk/>
            <pc:sldMk cId="0" sldId="265"/>
            <ac:picMk id="7" creationId="{667D533B-13B5-1A0F-BEE1-972423FB121D}"/>
          </ac:picMkLst>
        </pc:picChg>
      </pc:sldChg>
      <pc:sldChg chg="addSp delSp modSp mod">
        <pc:chgData name="Jon Desmarais" userId="30e7e979f8cac0a3" providerId="LiveId" clId="{E4461423-3076-4CD3-B6DE-27200A988F15}" dt="2025-01-05T13:42:43.802" v="1353" actId="478"/>
        <pc:sldMkLst>
          <pc:docMk/>
          <pc:sldMk cId="0" sldId="266"/>
        </pc:sldMkLst>
        <pc:spChg chg="mod">
          <ac:chgData name="Jon Desmarais" userId="30e7e979f8cac0a3" providerId="LiveId" clId="{E4461423-3076-4CD3-B6DE-27200A988F15}" dt="2025-01-05T13:41:57.669" v="1342"/>
          <ac:spMkLst>
            <pc:docMk/>
            <pc:sldMk cId="0" sldId="266"/>
            <ac:spMk id="5" creationId="{7D6850E0-6887-19BD-EF4C-FB8F054AA552}"/>
          </ac:spMkLst>
        </pc:spChg>
        <pc:spChg chg="mod">
          <ac:chgData name="Jon Desmarais" userId="30e7e979f8cac0a3" providerId="LiveId" clId="{E4461423-3076-4CD3-B6DE-27200A988F15}" dt="2025-01-05T13:41:57.669" v="1342"/>
          <ac:spMkLst>
            <pc:docMk/>
            <pc:sldMk cId="0" sldId="266"/>
            <ac:spMk id="6" creationId="{0F4B90F7-D610-F10E-6590-7DFE4293A9A2}"/>
          </ac:spMkLst>
        </pc:spChg>
        <pc:spChg chg="mod">
          <ac:chgData name="Jon Desmarais" userId="30e7e979f8cac0a3" providerId="LiveId" clId="{E4461423-3076-4CD3-B6DE-27200A988F15}" dt="2025-01-05T13:41:57.669" v="1342"/>
          <ac:spMkLst>
            <pc:docMk/>
            <pc:sldMk cId="0" sldId="266"/>
            <ac:spMk id="9" creationId="{3567E7A1-BE9D-9F90-179C-6F8C56EF6E03}"/>
          </ac:spMkLst>
        </pc:spChg>
        <pc:spChg chg="mod">
          <ac:chgData name="Jon Desmarais" userId="30e7e979f8cac0a3" providerId="LiveId" clId="{E4461423-3076-4CD3-B6DE-27200A988F15}" dt="2025-01-05T13:41:57.669" v="1342"/>
          <ac:spMkLst>
            <pc:docMk/>
            <pc:sldMk cId="0" sldId="266"/>
            <ac:spMk id="10" creationId="{FB90417B-715C-9B36-0953-20D112AED332}"/>
          </ac:spMkLst>
        </pc:spChg>
        <pc:spChg chg="mod">
          <ac:chgData name="Jon Desmarais" userId="30e7e979f8cac0a3" providerId="LiveId" clId="{E4461423-3076-4CD3-B6DE-27200A988F15}" dt="2025-01-05T13:41:57.669" v="1342"/>
          <ac:spMkLst>
            <pc:docMk/>
            <pc:sldMk cId="0" sldId="266"/>
            <ac:spMk id="11" creationId="{7B87FC25-9FEC-F4EA-5104-EC1CA9EF2A8C}"/>
          </ac:spMkLst>
        </pc:spChg>
        <pc:spChg chg="mod">
          <ac:chgData name="Jon Desmarais" userId="30e7e979f8cac0a3" providerId="LiveId" clId="{E4461423-3076-4CD3-B6DE-27200A988F15}" dt="2025-01-05T13:41:57.669" v="1342"/>
          <ac:spMkLst>
            <pc:docMk/>
            <pc:sldMk cId="0" sldId="266"/>
            <ac:spMk id="12" creationId="{6D0264D5-E06E-154E-1FC0-A314A6D20BAA}"/>
          </ac:spMkLst>
        </pc:spChg>
        <pc:spChg chg="mod">
          <ac:chgData name="Jon Desmarais" userId="30e7e979f8cac0a3" providerId="LiveId" clId="{E4461423-3076-4CD3-B6DE-27200A988F15}" dt="2025-01-05T13:41:57.669" v="1342"/>
          <ac:spMkLst>
            <pc:docMk/>
            <pc:sldMk cId="0" sldId="266"/>
            <ac:spMk id="13" creationId="{59D1E3CE-542C-1C4D-AF5E-ABF4B8A92FB2}"/>
          </ac:spMkLst>
        </pc:spChg>
        <pc:spChg chg="mod">
          <ac:chgData name="Jon Desmarais" userId="30e7e979f8cac0a3" providerId="LiveId" clId="{E4461423-3076-4CD3-B6DE-27200A988F15}" dt="2025-01-05T13:41:57.669" v="1342"/>
          <ac:spMkLst>
            <pc:docMk/>
            <pc:sldMk cId="0" sldId="266"/>
            <ac:spMk id="14" creationId="{3DC1A2E4-ED84-233B-07CB-EA108A6A68E4}"/>
          </ac:spMkLst>
        </pc:spChg>
        <pc:spChg chg="mod">
          <ac:chgData name="Jon Desmarais" userId="30e7e979f8cac0a3" providerId="LiveId" clId="{E4461423-3076-4CD3-B6DE-27200A988F15}" dt="2025-01-05T13:41:57.669" v="1342"/>
          <ac:spMkLst>
            <pc:docMk/>
            <pc:sldMk cId="0" sldId="266"/>
            <ac:spMk id="15" creationId="{AC905DFA-3555-F26A-3222-C0DD10B178BB}"/>
          </ac:spMkLst>
        </pc:spChg>
        <pc:spChg chg="mod">
          <ac:chgData name="Jon Desmarais" userId="30e7e979f8cac0a3" providerId="LiveId" clId="{E4461423-3076-4CD3-B6DE-27200A988F15}" dt="2025-01-05T13:41:57.669" v="1342"/>
          <ac:spMkLst>
            <pc:docMk/>
            <pc:sldMk cId="0" sldId="266"/>
            <ac:spMk id="16" creationId="{D5E804D4-6B96-E438-331B-EF8ABE40F7F1}"/>
          </ac:spMkLst>
        </pc:spChg>
        <pc:spChg chg="mod">
          <ac:chgData name="Jon Desmarais" userId="30e7e979f8cac0a3" providerId="LiveId" clId="{E4461423-3076-4CD3-B6DE-27200A988F15}" dt="2025-01-05T13:41:57.669" v="1342"/>
          <ac:spMkLst>
            <pc:docMk/>
            <pc:sldMk cId="0" sldId="266"/>
            <ac:spMk id="17" creationId="{12FD7A03-4C9C-FA8D-ABB4-B09DF2ACF15E}"/>
          </ac:spMkLst>
        </pc:spChg>
        <pc:spChg chg="mod">
          <ac:chgData name="Jon Desmarais" userId="30e7e979f8cac0a3" providerId="LiveId" clId="{E4461423-3076-4CD3-B6DE-27200A988F15}" dt="2025-01-05T13:41:57.669" v="1342"/>
          <ac:spMkLst>
            <pc:docMk/>
            <pc:sldMk cId="0" sldId="266"/>
            <ac:spMk id="18" creationId="{4600D571-E435-26BD-B902-FD97B2F6255E}"/>
          </ac:spMkLst>
        </pc:spChg>
        <pc:spChg chg="mod">
          <ac:chgData name="Jon Desmarais" userId="30e7e979f8cac0a3" providerId="LiveId" clId="{E4461423-3076-4CD3-B6DE-27200A988F15}" dt="2025-01-05T13:41:57.669" v="1342"/>
          <ac:spMkLst>
            <pc:docMk/>
            <pc:sldMk cId="0" sldId="266"/>
            <ac:spMk id="19" creationId="{40AF7855-8134-3A78-EDE9-45346CCF5D7F}"/>
          </ac:spMkLst>
        </pc:spChg>
        <pc:spChg chg="add mod">
          <ac:chgData name="Jon Desmarais" userId="30e7e979f8cac0a3" providerId="LiveId" clId="{E4461423-3076-4CD3-B6DE-27200A988F15}" dt="2025-01-05T13:42:35.133" v="1350" actId="14100"/>
          <ac:spMkLst>
            <pc:docMk/>
            <pc:sldMk cId="0" sldId="266"/>
            <ac:spMk id="21" creationId="{F9EF4208-1856-6E50-5291-A68B263FE83C}"/>
          </ac:spMkLst>
        </pc:spChg>
        <pc:spChg chg="del">
          <ac:chgData name="Jon Desmarais" userId="30e7e979f8cac0a3" providerId="LiveId" clId="{E4461423-3076-4CD3-B6DE-27200A988F15}" dt="2025-01-05T13:42:43.802" v="1353" actId="478"/>
          <ac:spMkLst>
            <pc:docMk/>
            <pc:sldMk cId="0" sldId="266"/>
            <ac:spMk id="213" creationId="{00000000-0000-0000-0000-000000000000}"/>
          </ac:spMkLst>
        </pc:spChg>
        <pc:spChg chg="del">
          <ac:chgData name="Jon Desmarais" userId="30e7e979f8cac0a3" providerId="LiveId" clId="{E4461423-3076-4CD3-B6DE-27200A988F15}" dt="2025-01-05T13:42:39.954" v="1352" actId="478"/>
          <ac:spMkLst>
            <pc:docMk/>
            <pc:sldMk cId="0" sldId="266"/>
            <ac:spMk id="214" creationId="{00000000-0000-0000-0000-000000000000}"/>
          </ac:spMkLst>
        </pc:spChg>
        <pc:grpChg chg="add mod ord">
          <ac:chgData name="Jon Desmarais" userId="30e7e979f8cac0a3" providerId="LiveId" clId="{E4461423-3076-4CD3-B6DE-27200A988F15}" dt="2025-01-05T13:42:18.016" v="1346" actId="167"/>
          <ac:grpSpMkLst>
            <pc:docMk/>
            <pc:sldMk cId="0" sldId="266"/>
            <ac:grpSpMk id="2" creationId="{7F1F422A-0513-2193-0CFA-A41EDF48CE34}"/>
          </ac:grpSpMkLst>
        </pc:grpChg>
        <pc:grpChg chg="mod">
          <ac:chgData name="Jon Desmarais" userId="30e7e979f8cac0a3" providerId="LiveId" clId="{E4461423-3076-4CD3-B6DE-27200A988F15}" dt="2025-01-05T13:41:57.669" v="1342"/>
          <ac:grpSpMkLst>
            <pc:docMk/>
            <pc:sldMk cId="0" sldId="266"/>
            <ac:grpSpMk id="3" creationId="{73F877D1-C498-35DA-D511-C36CC9C3BC78}"/>
          </ac:grpSpMkLst>
        </pc:grpChg>
        <pc:grpChg chg="mod">
          <ac:chgData name="Jon Desmarais" userId="30e7e979f8cac0a3" providerId="LiveId" clId="{E4461423-3076-4CD3-B6DE-27200A988F15}" dt="2025-01-05T13:41:57.669" v="1342"/>
          <ac:grpSpMkLst>
            <pc:docMk/>
            <pc:sldMk cId="0" sldId="266"/>
            <ac:grpSpMk id="8" creationId="{DBDF0619-38CA-DBAB-4455-FBCA5A558C71}"/>
          </ac:grpSpMkLst>
        </pc:grpChg>
        <pc:graphicFrameChg chg="del mod modGraphic">
          <ac:chgData name="Jon Desmarais" userId="30e7e979f8cac0a3" providerId="LiveId" clId="{E4461423-3076-4CD3-B6DE-27200A988F15}" dt="2025-01-05T13:42:37.538" v="1351" actId="478"/>
          <ac:graphicFrameMkLst>
            <pc:docMk/>
            <pc:sldMk cId="0" sldId="266"/>
            <ac:graphicFrameMk id="212" creationId="{00000000-0000-0000-0000-000000000000}"/>
          </ac:graphicFrameMkLst>
        </pc:graphicFrameChg>
        <pc:picChg chg="mod">
          <ac:chgData name="Jon Desmarais" userId="30e7e979f8cac0a3" providerId="LiveId" clId="{E4461423-3076-4CD3-B6DE-27200A988F15}" dt="2025-01-05T13:41:57.669" v="1342"/>
          <ac:picMkLst>
            <pc:docMk/>
            <pc:sldMk cId="0" sldId="266"/>
            <ac:picMk id="4" creationId="{8FFC7309-BF6C-ACEC-2787-C5854014FD8D}"/>
          </ac:picMkLst>
        </pc:picChg>
        <pc:picChg chg="mod">
          <ac:chgData name="Jon Desmarais" userId="30e7e979f8cac0a3" providerId="LiveId" clId="{E4461423-3076-4CD3-B6DE-27200A988F15}" dt="2025-01-05T13:41:57.669" v="1342"/>
          <ac:picMkLst>
            <pc:docMk/>
            <pc:sldMk cId="0" sldId="266"/>
            <ac:picMk id="7" creationId="{08E5BFAD-5535-C166-EC44-0989A3230D97}"/>
          </ac:picMkLst>
        </pc:picChg>
      </pc:sldChg>
      <pc:sldChg chg="addSp delSp modSp mod">
        <pc:chgData name="Jon Desmarais" userId="30e7e979f8cac0a3" providerId="LiveId" clId="{E4461423-3076-4CD3-B6DE-27200A988F15}" dt="2025-01-05T13:43:36.642" v="1361" actId="1076"/>
        <pc:sldMkLst>
          <pc:docMk/>
          <pc:sldMk cId="0" sldId="269"/>
        </pc:sldMkLst>
        <pc:spChg chg="mod">
          <ac:chgData name="Jon Desmarais" userId="30e7e979f8cac0a3" providerId="LiveId" clId="{E4461423-3076-4CD3-B6DE-27200A988F15}" dt="2025-01-05T13:41:59.318" v="1343"/>
          <ac:spMkLst>
            <pc:docMk/>
            <pc:sldMk cId="0" sldId="269"/>
            <ac:spMk id="5" creationId="{5D0FE556-C894-0EF4-5B8D-B5FFBE153160}"/>
          </ac:spMkLst>
        </pc:spChg>
        <pc:spChg chg="mod">
          <ac:chgData name="Jon Desmarais" userId="30e7e979f8cac0a3" providerId="LiveId" clId="{E4461423-3076-4CD3-B6DE-27200A988F15}" dt="2025-01-05T13:41:59.318" v="1343"/>
          <ac:spMkLst>
            <pc:docMk/>
            <pc:sldMk cId="0" sldId="269"/>
            <ac:spMk id="6" creationId="{2E01971E-352C-ADD0-B639-422561C25EF5}"/>
          </ac:spMkLst>
        </pc:spChg>
        <pc:spChg chg="mod">
          <ac:chgData name="Jon Desmarais" userId="30e7e979f8cac0a3" providerId="LiveId" clId="{E4461423-3076-4CD3-B6DE-27200A988F15}" dt="2025-01-05T13:41:59.318" v="1343"/>
          <ac:spMkLst>
            <pc:docMk/>
            <pc:sldMk cId="0" sldId="269"/>
            <ac:spMk id="9" creationId="{E52AE98E-148C-08F3-3FB3-E9198E48E873}"/>
          </ac:spMkLst>
        </pc:spChg>
        <pc:spChg chg="mod">
          <ac:chgData name="Jon Desmarais" userId="30e7e979f8cac0a3" providerId="LiveId" clId="{E4461423-3076-4CD3-B6DE-27200A988F15}" dt="2025-01-05T13:41:59.318" v="1343"/>
          <ac:spMkLst>
            <pc:docMk/>
            <pc:sldMk cId="0" sldId="269"/>
            <ac:spMk id="10" creationId="{7993AE55-C797-25AB-FCF6-0DE883D353FE}"/>
          </ac:spMkLst>
        </pc:spChg>
        <pc:spChg chg="mod">
          <ac:chgData name="Jon Desmarais" userId="30e7e979f8cac0a3" providerId="LiveId" clId="{E4461423-3076-4CD3-B6DE-27200A988F15}" dt="2025-01-05T13:41:59.318" v="1343"/>
          <ac:spMkLst>
            <pc:docMk/>
            <pc:sldMk cId="0" sldId="269"/>
            <ac:spMk id="11" creationId="{DD882B70-454E-BDCE-E6DE-3E4794CF7E8D}"/>
          </ac:spMkLst>
        </pc:spChg>
        <pc:spChg chg="mod">
          <ac:chgData name="Jon Desmarais" userId="30e7e979f8cac0a3" providerId="LiveId" clId="{E4461423-3076-4CD3-B6DE-27200A988F15}" dt="2025-01-05T13:41:59.318" v="1343"/>
          <ac:spMkLst>
            <pc:docMk/>
            <pc:sldMk cId="0" sldId="269"/>
            <ac:spMk id="12" creationId="{F6305873-F7EB-4B53-EEE6-B12F7A476475}"/>
          </ac:spMkLst>
        </pc:spChg>
        <pc:spChg chg="mod">
          <ac:chgData name="Jon Desmarais" userId="30e7e979f8cac0a3" providerId="LiveId" clId="{E4461423-3076-4CD3-B6DE-27200A988F15}" dt="2025-01-05T13:41:59.318" v="1343"/>
          <ac:spMkLst>
            <pc:docMk/>
            <pc:sldMk cId="0" sldId="269"/>
            <ac:spMk id="13" creationId="{E792E599-B602-D232-8382-F0A06A9F50D3}"/>
          </ac:spMkLst>
        </pc:spChg>
        <pc:spChg chg="mod">
          <ac:chgData name="Jon Desmarais" userId="30e7e979f8cac0a3" providerId="LiveId" clId="{E4461423-3076-4CD3-B6DE-27200A988F15}" dt="2025-01-05T13:41:59.318" v="1343"/>
          <ac:spMkLst>
            <pc:docMk/>
            <pc:sldMk cId="0" sldId="269"/>
            <ac:spMk id="14" creationId="{DB51F9F7-A2C1-3CFD-6A23-E6730AB31D5E}"/>
          </ac:spMkLst>
        </pc:spChg>
        <pc:spChg chg="mod">
          <ac:chgData name="Jon Desmarais" userId="30e7e979f8cac0a3" providerId="LiveId" clId="{E4461423-3076-4CD3-B6DE-27200A988F15}" dt="2025-01-05T13:41:59.318" v="1343"/>
          <ac:spMkLst>
            <pc:docMk/>
            <pc:sldMk cId="0" sldId="269"/>
            <ac:spMk id="15" creationId="{D6E651C2-BCFD-D651-08F5-BD80B730164A}"/>
          </ac:spMkLst>
        </pc:spChg>
        <pc:spChg chg="mod">
          <ac:chgData name="Jon Desmarais" userId="30e7e979f8cac0a3" providerId="LiveId" clId="{E4461423-3076-4CD3-B6DE-27200A988F15}" dt="2025-01-05T13:41:59.318" v="1343"/>
          <ac:spMkLst>
            <pc:docMk/>
            <pc:sldMk cId="0" sldId="269"/>
            <ac:spMk id="16" creationId="{F56A4E49-7D6E-530A-BBD8-43E78CB818A7}"/>
          </ac:spMkLst>
        </pc:spChg>
        <pc:spChg chg="mod">
          <ac:chgData name="Jon Desmarais" userId="30e7e979f8cac0a3" providerId="LiveId" clId="{E4461423-3076-4CD3-B6DE-27200A988F15}" dt="2025-01-05T13:41:59.318" v="1343"/>
          <ac:spMkLst>
            <pc:docMk/>
            <pc:sldMk cId="0" sldId="269"/>
            <ac:spMk id="17" creationId="{DEE4E1DE-D299-88EA-9384-7EF4E44EF231}"/>
          </ac:spMkLst>
        </pc:spChg>
        <pc:spChg chg="mod">
          <ac:chgData name="Jon Desmarais" userId="30e7e979f8cac0a3" providerId="LiveId" clId="{E4461423-3076-4CD3-B6DE-27200A988F15}" dt="2025-01-05T13:41:59.318" v="1343"/>
          <ac:spMkLst>
            <pc:docMk/>
            <pc:sldMk cId="0" sldId="269"/>
            <ac:spMk id="18" creationId="{44C3C733-547C-BB71-BCEA-3C1F553AF342}"/>
          </ac:spMkLst>
        </pc:spChg>
        <pc:spChg chg="mod">
          <ac:chgData name="Jon Desmarais" userId="30e7e979f8cac0a3" providerId="LiveId" clId="{E4461423-3076-4CD3-B6DE-27200A988F15}" dt="2025-01-05T13:41:59.318" v="1343"/>
          <ac:spMkLst>
            <pc:docMk/>
            <pc:sldMk cId="0" sldId="269"/>
            <ac:spMk id="19" creationId="{8725029D-21EA-B364-D447-BEBACDC20C7F}"/>
          </ac:spMkLst>
        </pc:spChg>
        <pc:spChg chg="mod">
          <ac:chgData name="Jon Desmarais" userId="30e7e979f8cac0a3" providerId="LiveId" clId="{E4461423-3076-4CD3-B6DE-27200A988F15}" dt="2025-01-05T13:43:08.885" v="1355"/>
          <ac:spMkLst>
            <pc:docMk/>
            <pc:sldMk cId="0" sldId="269"/>
            <ac:spMk id="23" creationId="{3553335D-F979-3E3E-DCAB-6C985EFE37AF}"/>
          </ac:spMkLst>
        </pc:spChg>
        <pc:spChg chg="mod">
          <ac:chgData name="Jon Desmarais" userId="30e7e979f8cac0a3" providerId="LiveId" clId="{E4461423-3076-4CD3-B6DE-27200A988F15}" dt="2025-01-05T13:43:08.885" v="1355"/>
          <ac:spMkLst>
            <pc:docMk/>
            <pc:sldMk cId="0" sldId="269"/>
            <ac:spMk id="24" creationId="{55AED93E-A242-F65B-6ACC-29D0B63C935C}"/>
          </ac:spMkLst>
        </pc:spChg>
        <pc:spChg chg="mod">
          <ac:chgData name="Jon Desmarais" userId="30e7e979f8cac0a3" providerId="LiveId" clId="{E4461423-3076-4CD3-B6DE-27200A988F15}" dt="2025-01-05T13:43:08.885" v="1355"/>
          <ac:spMkLst>
            <pc:docMk/>
            <pc:sldMk cId="0" sldId="269"/>
            <ac:spMk id="27" creationId="{4B006E05-5547-DBEF-F7EF-78B173552533}"/>
          </ac:spMkLst>
        </pc:spChg>
        <pc:spChg chg="mod">
          <ac:chgData name="Jon Desmarais" userId="30e7e979f8cac0a3" providerId="LiveId" clId="{E4461423-3076-4CD3-B6DE-27200A988F15}" dt="2025-01-05T13:43:08.885" v="1355"/>
          <ac:spMkLst>
            <pc:docMk/>
            <pc:sldMk cId="0" sldId="269"/>
            <ac:spMk id="28" creationId="{2F0E805D-9CBC-21D3-7F68-6D0223752340}"/>
          </ac:spMkLst>
        </pc:spChg>
        <pc:spChg chg="mod">
          <ac:chgData name="Jon Desmarais" userId="30e7e979f8cac0a3" providerId="LiveId" clId="{E4461423-3076-4CD3-B6DE-27200A988F15}" dt="2025-01-05T13:43:08.885" v="1355"/>
          <ac:spMkLst>
            <pc:docMk/>
            <pc:sldMk cId="0" sldId="269"/>
            <ac:spMk id="29" creationId="{B1D4ED62-EDAB-AADD-5232-25B4280E2E83}"/>
          </ac:spMkLst>
        </pc:spChg>
        <pc:spChg chg="mod">
          <ac:chgData name="Jon Desmarais" userId="30e7e979f8cac0a3" providerId="LiveId" clId="{E4461423-3076-4CD3-B6DE-27200A988F15}" dt="2025-01-05T13:43:08.885" v="1355"/>
          <ac:spMkLst>
            <pc:docMk/>
            <pc:sldMk cId="0" sldId="269"/>
            <ac:spMk id="30" creationId="{CC240A03-E108-6F0C-36B0-0870BA9F61DB}"/>
          </ac:spMkLst>
        </pc:spChg>
        <pc:spChg chg="mod">
          <ac:chgData name="Jon Desmarais" userId="30e7e979f8cac0a3" providerId="LiveId" clId="{E4461423-3076-4CD3-B6DE-27200A988F15}" dt="2025-01-05T13:43:08.885" v="1355"/>
          <ac:spMkLst>
            <pc:docMk/>
            <pc:sldMk cId="0" sldId="269"/>
            <ac:spMk id="31" creationId="{BB26C6C2-8FC0-DA5C-7193-E929D8ECDF9C}"/>
          </ac:spMkLst>
        </pc:spChg>
        <pc:spChg chg="mod">
          <ac:chgData name="Jon Desmarais" userId="30e7e979f8cac0a3" providerId="LiveId" clId="{E4461423-3076-4CD3-B6DE-27200A988F15}" dt="2025-01-05T13:43:08.885" v="1355"/>
          <ac:spMkLst>
            <pc:docMk/>
            <pc:sldMk cId="0" sldId="269"/>
            <ac:spMk id="32" creationId="{9B773FE5-83DB-DCD6-48E5-E0434A864F0C}"/>
          </ac:spMkLst>
        </pc:spChg>
        <pc:spChg chg="mod">
          <ac:chgData name="Jon Desmarais" userId="30e7e979f8cac0a3" providerId="LiveId" clId="{E4461423-3076-4CD3-B6DE-27200A988F15}" dt="2025-01-05T13:43:08.885" v="1355"/>
          <ac:spMkLst>
            <pc:docMk/>
            <pc:sldMk cId="0" sldId="269"/>
            <ac:spMk id="33" creationId="{75CD7195-46F2-390C-3BE3-F989AA877952}"/>
          </ac:spMkLst>
        </pc:spChg>
        <pc:spChg chg="mod">
          <ac:chgData name="Jon Desmarais" userId="30e7e979f8cac0a3" providerId="LiveId" clId="{E4461423-3076-4CD3-B6DE-27200A988F15}" dt="2025-01-05T13:43:08.885" v="1355"/>
          <ac:spMkLst>
            <pc:docMk/>
            <pc:sldMk cId="0" sldId="269"/>
            <ac:spMk id="34" creationId="{2F311F11-0E00-FB23-E5FE-3C8FC06C1F0B}"/>
          </ac:spMkLst>
        </pc:spChg>
        <pc:spChg chg="mod">
          <ac:chgData name="Jon Desmarais" userId="30e7e979f8cac0a3" providerId="LiveId" clId="{E4461423-3076-4CD3-B6DE-27200A988F15}" dt="2025-01-05T13:43:08.885" v="1355"/>
          <ac:spMkLst>
            <pc:docMk/>
            <pc:sldMk cId="0" sldId="269"/>
            <ac:spMk id="35" creationId="{76D46FE3-6C18-7E3F-0234-698AEF60F184}"/>
          </ac:spMkLst>
        </pc:spChg>
        <pc:spChg chg="mod">
          <ac:chgData name="Jon Desmarais" userId="30e7e979f8cac0a3" providerId="LiveId" clId="{E4461423-3076-4CD3-B6DE-27200A988F15}" dt="2025-01-05T13:43:08.885" v="1355"/>
          <ac:spMkLst>
            <pc:docMk/>
            <pc:sldMk cId="0" sldId="269"/>
            <ac:spMk id="36" creationId="{432AE84E-3ABA-28AE-800F-54B0B779C4BD}"/>
          </ac:spMkLst>
        </pc:spChg>
        <pc:spChg chg="mod">
          <ac:chgData name="Jon Desmarais" userId="30e7e979f8cac0a3" providerId="LiveId" clId="{E4461423-3076-4CD3-B6DE-27200A988F15}" dt="2025-01-05T13:43:08.885" v="1355"/>
          <ac:spMkLst>
            <pc:docMk/>
            <pc:sldMk cId="0" sldId="269"/>
            <ac:spMk id="37" creationId="{7DFABBC6-31B7-7DAC-5FEC-181A47A0CD5C}"/>
          </ac:spMkLst>
        </pc:spChg>
        <pc:spChg chg="add mod">
          <ac:chgData name="Jon Desmarais" userId="30e7e979f8cac0a3" providerId="LiveId" clId="{E4461423-3076-4CD3-B6DE-27200A988F15}" dt="2025-01-05T13:43:22.766" v="1357"/>
          <ac:spMkLst>
            <pc:docMk/>
            <pc:sldMk cId="0" sldId="269"/>
            <ac:spMk id="38" creationId="{4C0EAB3D-E78C-3EC1-3F6D-1B1996B370B8}"/>
          </ac:spMkLst>
        </pc:spChg>
        <pc:spChg chg="mod">
          <ac:chgData name="Jon Desmarais" userId="30e7e979f8cac0a3" providerId="LiveId" clId="{E4461423-3076-4CD3-B6DE-27200A988F15}" dt="2025-01-05T13:43:36.642" v="1361" actId="1076"/>
          <ac:spMkLst>
            <pc:docMk/>
            <pc:sldMk cId="0" sldId="269"/>
            <ac:spMk id="264" creationId="{00000000-0000-0000-0000-000000000000}"/>
          </ac:spMkLst>
        </pc:spChg>
        <pc:spChg chg="del">
          <ac:chgData name="Jon Desmarais" userId="30e7e979f8cac0a3" providerId="LiveId" clId="{E4461423-3076-4CD3-B6DE-27200A988F15}" dt="2025-01-05T13:43:34.010" v="1360" actId="478"/>
          <ac:spMkLst>
            <pc:docMk/>
            <pc:sldMk cId="0" sldId="269"/>
            <ac:spMk id="265" creationId="{00000000-0000-0000-0000-000000000000}"/>
          </ac:spMkLst>
        </pc:spChg>
        <pc:spChg chg="del">
          <ac:chgData name="Jon Desmarais" userId="30e7e979f8cac0a3" providerId="LiveId" clId="{E4461423-3076-4CD3-B6DE-27200A988F15}" dt="2025-01-05T13:43:28.410" v="1359" actId="478"/>
          <ac:spMkLst>
            <pc:docMk/>
            <pc:sldMk cId="0" sldId="269"/>
            <ac:spMk id="266" creationId="{00000000-0000-0000-0000-000000000000}"/>
          </ac:spMkLst>
        </pc:spChg>
        <pc:grpChg chg="add del mod">
          <ac:chgData name="Jon Desmarais" userId="30e7e979f8cac0a3" providerId="LiveId" clId="{E4461423-3076-4CD3-B6DE-27200A988F15}" dt="2025-01-05T13:43:06.002" v="1354" actId="478"/>
          <ac:grpSpMkLst>
            <pc:docMk/>
            <pc:sldMk cId="0" sldId="269"/>
            <ac:grpSpMk id="2" creationId="{E7F29C73-FA6A-9494-C64C-C3C4341C28E3}"/>
          </ac:grpSpMkLst>
        </pc:grpChg>
        <pc:grpChg chg="mod">
          <ac:chgData name="Jon Desmarais" userId="30e7e979f8cac0a3" providerId="LiveId" clId="{E4461423-3076-4CD3-B6DE-27200A988F15}" dt="2025-01-05T13:41:59.318" v="1343"/>
          <ac:grpSpMkLst>
            <pc:docMk/>
            <pc:sldMk cId="0" sldId="269"/>
            <ac:grpSpMk id="3" creationId="{B8F147B2-B634-7EDA-E6D3-5783BD1C8C84}"/>
          </ac:grpSpMkLst>
        </pc:grpChg>
        <pc:grpChg chg="mod">
          <ac:chgData name="Jon Desmarais" userId="30e7e979f8cac0a3" providerId="LiveId" clId="{E4461423-3076-4CD3-B6DE-27200A988F15}" dt="2025-01-05T13:41:59.318" v="1343"/>
          <ac:grpSpMkLst>
            <pc:docMk/>
            <pc:sldMk cId="0" sldId="269"/>
            <ac:grpSpMk id="8" creationId="{67467FD4-490A-DC73-A4D0-9AEF534CECD4}"/>
          </ac:grpSpMkLst>
        </pc:grpChg>
        <pc:grpChg chg="add mod">
          <ac:chgData name="Jon Desmarais" userId="30e7e979f8cac0a3" providerId="LiveId" clId="{E4461423-3076-4CD3-B6DE-27200A988F15}" dt="2025-01-05T13:43:08.885" v="1355"/>
          <ac:grpSpMkLst>
            <pc:docMk/>
            <pc:sldMk cId="0" sldId="269"/>
            <ac:grpSpMk id="20" creationId="{D9A05F45-42DF-2040-372E-03631F69F275}"/>
          </ac:grpSpMkLst>
        </pc:grpChg>
        <pc:grpChg chg="mod">
          <ac:chgData name="Jon Desmarais" userId="30e7e979f8cac0a3" providerId="LiveId" clId="{E4461423-3076-4CD3-B6DE-27200A988F15}" dt="2025-01-05T13:43:08.885" v="1355"/>
          <ac:grpSpMkLst>
            <pc:docMk/>
            <pc:sldMk cId="0" sldId="269"/>
            <ac:grpSpMk id="21" creationId="{7638F519-3FEE-F8FE-5C07-0B4F9ACCC6E8}"/>
          </ac:grpSpMkLst>
        </pc:grpChg>
        <pc:grpChg chg="mod">
          <ac:chgData name="Jon Desmarais" userId="30e7e979f8cac0a3" providerId="LiveId" clId="{E4461423-3076-4CD3-B6DE-27200A988F15}" dt="2025-01-05T13:43:08.885" v="1355"/>
          <ac:grpSpMkLst>
            <pc:docMk/>
            <pc:sldMk cId="0" sldId="269"/>
            <ac:grpSpMk id="26" creationId="{D09F28C3-6E06-4C2C-5D62-BBA35246E032}"/>
          </ac:grpSpMkLst>
        </pc:grpChg>
        <pc:graphicFrameChg chg="del mod">
          <ac:chgData name="Jon Desmarais" userId="30e7e979f8cac0a3" providerId="LiveId" clId="{E4461423-3076-4CD3-B6DE-27200A988F15}" dt="2025-01-05T13:43:26.778" v="1358" actId="478"/>
          <ac:graphicFrameMkLst>
            <pc:docMk/>
            <pc:sldMk cId="0" sldId="269"/>
            <ac:graphicFrameMk id="256" creationId="{00000000-0000-0000-0000-000000000000}"/>
          </ac:graphicFrameMkLst>
        </pc:graphicFrameChg>
        <pc:picChg chg="mod">
          <ac:chgData name="Jon Desmarais" userId="30e7e979f8cac0a3" providerId="LiveId" clId="{E4461423-3076-4CD3-B6DE-27200A988F15}" dt="2025-01-05T13:41:59.318" v="1343"/>
          <ac:picMkLst>
            <pc:docMk/>
            <pc:sldMk cId="0" sldId="269"/>
            <ac:picMk id="4" creationId="{6638EC54-3153-C6A0-196B-0195934AB852}"/>
          </ac:picMkLst>
        </pc:picChg>
        <pc:picChg chg="mod">
          <ac:chgData name="Jon Desmarais" userId="30e7e979f8cac0a3" providerId="LiveId" clId="{E4461423-3076-4CD3-B6DE-27200A988F15}" dt="2025-01-05T13:41:59.318" v="1343"/>
          <ac:picMkLst>
            <pc:docMk/>
            <pc:sldMk cId="0" sldId="269"/>
            <ac:picMk id="7" creationId="{0626019A-AD1C-FF5E-7FED-0B06BA55E761}"/>
          </ac:picMkLst>
        </pc:picChg>
        <pc:picChg chg="mod">
          <ac:chgData name="Jon Desmarais" userId="30e7e979f8cac0a3" providerId="LiveId" clId="{E4461423-3076-4CD3-B6DE-27200A988F15}" dt="2025-01-05T13:43:08.885" v="1355"/>
          <ac:picMkLst>
            <pc:docMk/>
            <pc:sldMk cId="0" sldId="269"/>
            <ac:picMk id="22" creationId="{9873C547-BE32-D577-EF2D-0C57179667F9}"/>
          </ac:picMkLst>
        </pc:picChg>
        <pc:picChg chg="mod">
          <ac:chgData name="Jon Desmarais" userId="30e7e979f8cac0a3" providerId="LiveId" clId="{E4461423-3076-4CD3-B6DE-27200A988F15}" dt="2025-01-05T13:43:08.885" v="1355"/>
          <ac:picMkLst>
            <pc:docMk/>
            <pc:sldMk cId="0" sldId="269"/>
            <ac:picMk id="25" creationId="{2F2F54ED-3B70-E7CF-C0B3-CD53C7DA65E8}"/>
          </ac:picMkLst>
        </pc:picChg>
      </pc:sldChg>
      <pc:sldChg chg="addSp delSp modSp mod">
        <pc:chgData name="Jon Desmarais" userId="30e7e979f8cac0a3" providerId="LiveId" clId="{E4461423-3076-4CD3-B6DE-27200A988F15}" dt="2025-01-05T13:42:02.058" v="1345" actId="478"/>
        <pc:sldMkLst>
          <pc:docMk/>
          <pc:sldMk cId="0" sldId="270"/>
        </pc:sldMkLst>
        <pc:spChg chg="mod">
          <ac:chgData name="Jon Desmarais" userId="30e7e979f8cac0a3" providerId="LiveId" clId="{E4461423-3076-4CD3-B6DE-27200A988F15}" dt="2025-01-05T13:42:00.750" v="1344"/>
          <ac:spMkLst>
            <pc:docMk/>
            <pc:sldMk cId="0" sldId="270"/>
            <ac:spMk id="5" creationId="{3F032E22-CCBF-B1E1-0081-99C1865A0297}"/>
          </ac:spMkLst>
        </pc:spChg>
        <pc:spChg chg="mod">
          <ac:chgData name="Jon Desmarais" userId="30e7e979f8cac0a3" providerId="LiveId" clId="{E4461423-3076-4CD3-B6DE-27200A988F15}" dt="2025-01-05T13:42:00.750" v="1344"/>
          <ac:spMkLst>
            <pc:docMk/>
            <pc:sldMk cId="0" sldId="270"/>
            <ac:spMk id="6" creationId="{E881858F-C316-23B4-4984-5A700342E134}"/>
          </ac:spMkLst>
        </pc:spChg>
        <pc:spChg chg="mod">
          <ac:chgData name="Jon Desmarais" userId="30e7e979f8cac0a3" providerId="LiveId" clId="{E4461423-3076-4CD3-B6DE-27200A988F15}" dt="2025-01-05T13:42:00.750" v="1344"/>
          <ac:spMkLst>
            <pc:docMk/>
            <pc:sldMk cId="0" sldId="270"/>
            <ac:spMk id="9" creationId="{A453D2B8-CA80-9B12-37AD-3A58187C0D87}"/>
          </ac:spMkLst>
        </pc:spChg>
        <pc:spChg chg="mod">
          <ac:chgData name="Jon Desmarais" userId="30e7e979f8cac0a3" providerId="LiveId" clId="{E4461423-3076-4CD3-B6DE-27200A988F15}" dt="2025-01-05T13:42:00.750" v="1344"/>
          <ac:spMkLst>
            <pc:docMk/>
            <pc:sldMk cId="0" sldId="270"/>
            <ac:spMk id="10" creationId="{0D3AEE6D-941A-4AEB-E605-E41311202AC7}"/>
          </ac:spMkLst>
        </pc:spChg>
        <pc:spChg chg="mod">
          <ac:chgData name="Jon Desmarais" userId="30e7e979f8cac0a3" providerId="LiveId" clId="{E4461423-3076-4CD3-B6DE-27200A988F15}" dt="2025-01-05T13:42:00.750" v="1344"/>
          <ac:spMkLst>
            <pc:docMk/>
            <pc:sldMk cId="0" sldId="270"/>
            <ac:spMk id="11" creationId="{8D77577A-AA0A-8931-CF51-53A8765C4A83}"/>
          </ac:spMkLst>
        </pc:spChg>
        <pc:spChg chg="mod">
          <ac:chgData name="Jon Desmarais" userId="30e7e979f8cac0a3" providerId="LiveId" clId="{E4461423-3076-4CD3-B6DE-27200A988F15}" dt="2025-01-05T13:42:00.750" v="1344"/>
          <ac:spMkLst>
            <pc:docMk/>
            <pc:sldMk cId="0" sldId="270"/>
            <ac:spMk id="12" creationId="{782D7B1D-75A1-E4A9-4DAF-A4ABAE4D5331}"/>
          </ac:spMkLst>
        </pc:spChg>
        <pc:spChg chg="mod">
          <ac:chgData name="Jon Desmarais" userId="30e7e979f8cac0a3" providerId="LiveId" clId="{E4461423-3076-4CD3-B6DE-27200A988F15}" dt="2025-01-05T13:42:00.750" v="1344"/>
          <ac:spMkLst>
            <pc:docMk/>
            <pc:sldMk cId="0" sldId="270"/>
            <ac:spMk id="13" creationId="{9E6D9478-305A-F3B0-AD45-A1A9D2D0BABC}"/>
          </ac:spMkLst>
        </pc:spChg>
        <pc:spChg chg="mod">
          <ac:chgData name="Jon Desmarais" userId="30e7e979f8cac0a3" providerId="LiveId" clId="{E4461423-3076-4CD3-B6DE-27200A988F15}" dt="2025-01-05T13:42:00.750" v="1344"/>
          <ac:spMkLst>
            <pc:docMk/>
            <pc:sldMk cId="0" sldId="270"/>
            <ac:spMk id="14" creationId="{7187AF44-5DEF-8CB8-2876-B3241FC5824C}"/>
          </ac:spMkLst>
        </pc:spChg>
        <pc:spChg chg="mod">
          <ac:chgData name="Jon Desmarais" userId="30e7e979f8cac0a3" providerId="LiveId" clId="{E4461423-3076-4CD3-B6DE-27200A988F15}" dt="2025-01-05T13:42:00.750" v="1344"/>
          <ac:spMkLst>
            <pc:docMk/>
            <pc:sldMk cId="0" sldId="270"/>
            <ac:spMk id="15" creationId="{6F559D87-9B1B-DB3A-BEB1-CD3A6284F9D4}"/>
          </ac:spMkLst>
        </pc:spChg>
        <pc:spChg chg="mod">
          <ac:chgData name="Jon Desmarais" userId="30e7e979f8cac0a3" providerId="LiveId" clId="{E4461423-3076-4CD3-B6DE-27200A988F15}" dt="2025-01-05T13:42:00.750" v="1344"/>
          <ac:spMkLst>
            <pc:docMk/>
            <pc:sldMk cId="0" sldId="270"/>
            <ac:spMk id="16" creationId="{C37FDC23-586B-7D30-BE65-B4B5B9E970AE}"/>
          </ac:spMkLst>
        </pc:spChg>
        <pc:spChg chg="mod">
          <ac:chgData name="Jon Desmarais" userId="30e7e979f8cac0a3" providerId="LiveId" clId="{E4461423-3076-4CD3-B6DE-27200A988F15}" dt="2025-01-05T13:42:00.750" v="1344"/>
          <ac:spMkLst>
            <pc:docMk/>
            <pc:sldMk cId="0" sldId="270"/>
            <ac:spMk id="17" creationId="{7DFF462B-D1C0-3BFA-3496-89BF89CE6491}"/>
          </ac:spMkLst>
        </pc:spChg>
        <pc:spChg chg="mod">
          <ac:chgData name="Jon Desmarais" userId="30e7e979f8cac0a3" providerId="LiveId" clId="{E4461423-3076-4CD3-B6DE-27200A988F15}" dt="2025-01-05T13:42:00.750" v="1344"/>
          <ac:spMkLst>
            <pc:docMk/>
            <pc:sldMk cId="0" sldId="270"/>
            <ac:spMk id="18" creationId="{0758AB27-3A76-6C93-8F37-1CE23BF5757C}"/>
          </ac:spMkLst>
        </pc:spChg>
        <pc:spChg chg="mod">
          <ac:chgData name="Jon Desmarais" userId="30e7e979f8cac0a3" providerId="LiveId" clId="{E4461423-3076-4CD3-B6DE-27200A988F15}" dt="2025-01-05T13:42:00.750" v="1344"/>
          <ac:spMkLst>
            <pc:docMk/>
            <pc:sldMk cId="0" sldId="270"/>
            <ac:spMk id="19" creationId="{6DD87B6F-478E-0890-B9D2-35CE91167644}"/>
          </ac:spMkLst>
        </pc:spChg>
        <pc:grpChg chg="add del mod">
          <ac:chgData name="Jon Desmarais" userId="30e7e979f8cac0a3" providerId="LiveId" clId="{E4461423-3076-4CD3-B6DE-27200A988F15}" dt="2025-01-05T13:42:02.058" v="1345" actId="478"/>
          <ac:grpSpMkLst>
            <pc:docMk/>
            <pc:sldMk cId="0" sldId="270"/>
            <ac:grpSpMk id="2" creationId="{AA0AB200-E43E-11DE-F47B-71CB2AAB892B}"/>
          </ac:grpSpMkLst>
        </pc:grpChg>
        <pc:grpChg chg="mod">
          <ac:chgData name="Jon Desmarais" userId="30e7e979f8cac0a3" providerId="LiveId" clId="{E4461423-3076-4CD3-B6DE-27200A988F15}" dt="2025-01-05T13:42:00.750" v="1344"/>
          <ac:grpSpMkLst>
            <pc:docMk/>
            <pc:sldMk cId="0" sldId="270"/>
            <ac:grpSpMk id="3" creationId="{920B3BB4-7880-1C85-4CD9-56B352C8D393}"/>
          </ac:grpSpMkLst>
        </pc:grpChg>
        <pc:grpChg chg="mod">
          <ac:chgData name="Jon Desmarais" userId="30e7e979f8cac0a3" providerId="LiveId" clId="{E4461423-3076-4CD3-B6DE-27200A988F15}" dt="2025-01-05T13:42:00.750" v="1344"/>
          <ac:grpSpMkLst>
            <pc:docMk/>
            <pc:sldMk cId="0" sldId="270"/>
            <ac:grpSpMk id="8" creationId="{790856FD-88BC-ADC5-DBBC-CAC3D987FCF7}"/>
          </ac:grpSpMkLst>
        </pc:grpChg>
        <pc:picChg chg="mod">
          <ac:chgData name="Jon Desmarais" userId="30e7e979f8cac0a3" providerId="LiveId" clId="{E4461423-3076-4CD3-B6DE-27200A988F15}" dt="2025-01-05T13:42:00.750" v="1344"/>
          <ac:picMkLst>
            <pc:docMk/>
            <pc:sldMk cId="0" sldId="270"/>
            <ac:picMk id="4" creationId="{B93072F9-3E40-1C36-2650-0E8D385621EB}"/>
          </ac:picMkLst>
        </pc:picChg>
        <pc:picChg chg="mod">
          <ac:chgData name="Jon Desmarais" userId="30e7e979f8cac0a3" providerId="LiveId" clId="{E4461423-3076-4CD3-B6DE-27200A988F15}" dt="2025-01-05T13:42:00.750" v="1344"/>
          <ac:picMkLst>
            <pc:docMk/>
            <pc:sldMk cId="0" sldId="270"/>
            <ac:picMk id="7" creationId="{7A38D8EE-9C08-D5B1-181B-9ADF27B12C14}"/>
          </ac:picMkLst>
        </pc:picChg>
      </pc:sldChg>
      <pc:sldChg chg="addSp delSp modSp mod">
        <pc:chgData name="Jon Desmarais" userId="30e7e979f8cac0a3" providerId="LiveId" clId="{E4461423-3076-4CD3-B6DE-27200A988F15}" dt="2025-01-05T13:36:48.003" v="1332" actId="20577"/>
        <pc:sldMkLst>
          <pc:docMk/>
          <pc:sldMk cId="1190293777" sldId="282"/>
        </pc:sldMkLst>
        <pc:spChg chg="mod">
          <ac:chgData name="Jon Desmarais" userId="30e7e979f8cac0a3" providerId="LiveId" clId="{E4461423-3076-4CD3-B6DE-27200A988F15}" dt="2025-01-05T13:01:51.446" v="770"/>
          <ac:spMkLst>
            <pc:docMk/>
            <pc:sldMk cId="1190293777" sldId="282"/>
            <ac:spMk id="6" creationId="{CDE55597-3B71-9A24-2629-EE055713DBB8}"/>
          </ac:spMkLst>
        </pc:spChg>
        <pc:spChg chg="mod">
          <ac:chgData name="Jon Desmarais" userId="30e7e979f8cac0a3" providerId="LiveId" clId="{E4461423-3076-4CD3-B6DE-27200A988F15}" dt="2025-01-05T12:47:11.025" v="536"/>
          <ac:spMkLst>
            <pc:docMk/>
            <pc:sldMk cId="1190293777" sldId="282"/>
            <ac:spMk id="9" creationId="{F11D5A30-14E3-5849-A4E0-4EA73991505A}"/>
          </ac:spMkLst>
        </pc:spChg>
        <pc:spChg chg="mod">
          <ac:chgData name="Jon Desmarais" userId="30e7e979f8cac0a3" providerId="LiveId" clId="{E4461423-3076-4CD3-B6DE-27200A988F15}" dt="2025-01-05T12:47:11.025" v="536"/>
          <ac:spMkLst>
            <pc:docMk/>
            <pc:sldMk cId="1190293777" sldId="282"/>
            <ac:spMk id="10" creationId="{9969402E-3F08-1D98-9C9B-C611962162EF}"/>
          </ac:spMkLst>
        </pc:spChg>
        <pc:spChg chg="mod">
          <ac:chgData name="Jon Desmarais" userId="30e7e979f8cac0a3" providerId="LiveId" clId="{E4461423-3076-4CD3-B6DE-27200A988F15}" dt="2025-01-05T12:47:11.025" v="536"/>
          <ac:spMkLst>
            <pc:docMk/>
            <pc:sldMk cId="1190293777" sldId="282"/>
            <ac:spMk id="14" creationId="{134F2012-4E4F-E330-3EC2-67FEB20EC39B}"/>
          </ac:spMkLst>
        </pc:spChg>
        <pc:spChg chg="mod">
          <ac:chgData name="Jon Desmarais" userId="30e7e979f8cac0a3" providerId="LiveId" clId="{E4461423-3076-4CD3-B6DE-27200A988F15}" dt="2025-01-05T12:47:11.025" v="536"/>
          <ac:spMkLst>
            <pc:docMk/>
            <pc:sldMk cId="1190293777" sldId="282"/>
            <ac:spMk id="15" creationId="{C0BAA05D-7AEB-B637-38B0-5B9F48B9FAC1}"/>
          </ac:spMkLst>
        </pc:spChg>
        <pc:spChg chg="mod">
          <ac:chgData name="Jon Desmarais" userId="30e7e979f8cac0a3" providerId="LiveId" clId="{E4461423-3076-4CD3-B6DE-27200A988F15}" dt="2025-01-05T13:04:11.355" v="848" actId="14100"/>
          <ac:spMkLst>
            <pc:docMk/>
            <pc:sldMk cId="1190293777" sldId="282"/>
            <ac:spMk id="16" creationId="{08D555E0-151C-537A-5FFC-FD4C009EB598}"/>
          </ac:spMkLst>
        </pc:spChg>
        <pc:spChg chg="mod">
          <ac:chgData name="Jon Desmarais" userId="30e7e979f8cac0a3" providerId="LiveId" clId="{E4461423-3076-4CD3-B6DE-27200A988F15}" dt="2025-01-05T12:47:11.025" v="536"/>
          <ac:spMkLst>
            <pc:docMk/>
            <pc:sldMk cId="1190293777" sldId="282"/>
            <ac:spMk id="17" creationId="{EC858FDC-DD82-52FA-A820-A48DE5904363}"/>
          </ac:spMkLst>
        </pc:spChg>
        <pc:spChg chg="mod">
          <ac:chgData name="Jon Desmarais" userId="30e7e979f8cac0a3" providerId="LiveId" clId="{E4461423-3076-4CD3-B6DE-27200A988F15}" dt="2025-01-05T12:47:11.025" v="536"/>
          <ac:spMkLst>
            <pc:docMk/>
            <pc:sldMk cId="1190293777" sldId="282"/>
            <ac:spMk id="19" creationId="{99888EEA-6489-2437-0BBA-58BDC24670A1}"/>
          </ac:spMkLst>
        </pc:spChg>
        <pc:spChg chg="mod">
          <ac:chgData name="Jon Desmarais" userId="30e7e979f8cac0a3" providerId="LiveId" clId="{E4461423-3076-4CD3-B6DE-27200A988F15}" dt="2025-01-05T12:47:11.025" v="536"/>
          <ac:spMkLst>
            <pc:docMk/>
            <pc:sldMk cId="1190293777" sldId="282"/>
            <ac:spMk id="21" creationId="{E267BE54-A703-816B-5755-88DCFD742616}"/>
          </ac:spMkLst>
        </pc:spChg>
        <pc:spChg chg="mod">
          <ac:chgData name="Jon Desmarais" userId="30e7e979f8cac0a3" providerId="LiveId" clId="{E4461423-3076-4CD3-B6DE-27200A988F15}" dt="2025-01-05T13:36:48.003" v="1332" actId="20577"/>
          <ac:spMkLst>
            <pc:docMk/>
            <pc:sldMk cId="1190293777" sldId="282"/>
            <ac:spMk id="22" creationId="{C70E7AB3-F4C0-7E20-9D8D-6C5708247662}"/>
          </ac:spMkLst>
        </pc:spChg>
        <pc:spChg chg="mod">
          <ac:chgData name="Jon Desmarais" userId="30e7e979f8cac0a3" providerId="LiveId" clId="{E4461423-3076-4CD3-B6DE-27200A988F15}" dt="2025-01-05T12:47:11.025" v="536"/>
          <ac:spMkLst>
            <pc:docMk/>
            <pc:sldMk cId="1190293777" sldId="282"/>
            <ac:spMk id="23" creationId="{D515DF5A-FDCC-CA29-9055-474EB7416BFF}"/>
          </ac:spMkLst>
        </pc:spChg>
        <pc:spChg chg="mod">
          <ac:chgData name="Jon Desmarais" userId="30e7e979f8cac0a3" providerId="LiveId" clId="{E4461423-3076-4CD3-B6DE-27200A988F15}" dt="2025-01-05T13:06:23.994" v="868" actId="1076"/>
          <ac:spMkLst>
            <pc:docMk/>
            <pc:sldMk cId="1190293777" sldId="282"/>
            <ac:spMk id="25" creationId="{9D3D74F4-A65E-E6B0-F00D-5E3A818CB748}"/>
          </ac:spMkLst>
        </pc:spChg>
        <pc:spChg chg="mod">
          <ac:chgData name="Jon Desmarais" userId="30e7e979f8cac0a3" providerId="LiveId" clId="{E4461423-3076-4CD3-B6DE-27200A988F15}" dt="2025-01-05T12:47:11.025" v="536"/>
          <ac:spMkLst>
            <pc:docMk/>
            <pc:sldMk cId="1190293777" sldId="282"/>
            <ac:spMk id="26" creationId="{F57AA4A3-911A-3A20-F1A7-375F00E21778}"/>
          </ac:spMkLst>
        </pc:spChg>
        <pc:spChg chg="mod">
          <ac:chgData name="Jon Desmarais" userId="30e7e979f8cac0a3" providerId="LiveId" clId="{E4461423-3076-4CD3-B6DE-27200A988F15}" dt="2025-01-05T12:47:11.025" v="536"/>
          <ac:spMkLst>
            <pc:docMk/>
            <pc:sldMk cId="1190293777" sldId="282"/>
            <ac:spMk id="28" creationId="{5F20141F-3C41-2DF8-F5B0-97A71CDEA654}"/>
          </ac:spMkLst>
        </pc:spChg>
        <pc:spChg chg="mod">
          <ac:chgData name="Jon Desmarais" userId="30e7e979f8cac0a3" providerId="LiveId" clId="{E4461423-3076-4CD3-B6DE-27200A988F15}" dt="2025-01-05T12:47:11.025" v="536"/>
          <ac:spMkLst>
            <pc:docMk/>
            <pc:sldMk cId="1190293777" sldId="282"/>
            <ac:spMk id="30" creationId="{B82C1240-52EC-5E1A-6C3F-F3579249642F}"/>
          </ac:spMkLst>
        </pc:spChg>
        <pc:spChg chg="mod">
          <ac:chgData name="Jon Desmarais" userId="30e7e979f8cac0a3" providerId="LiveId" clId="{E4461423-3076-4CD3-B6DE-27200A988F15}" dt="2025-01-05T12:47:11.025" v="536"/>
          <ac:spMkLst>
            <pc:docMk/>
            <pc:sldMk cId="1190293777" sldId="282"/>
            <ac:spMk id="32" creationId="{F26702AF-10C3-B0F0-9462-786697A723D8}"/>
          </ac:spMkLst>
        </pc:spChg>
        <pc:spChg chg="mod">
          <ac:chgData name="Jon Desmarais" userId="30e7e979f8cac0a3" providerId="LiveId" clId="{E4461423-3076-4CD3-B6DE-27200A988F15}" dt="2025-01-05T12:47:11.025" v="536"/>
          <ac:spMkLst>
            <pc:docMk/>
            <pc:sldMk cId="1190293777" sldId="282"/>
            <ac:spMk id="33" creationId="{A9DD2EAC-75E6-B3E9-77AF-278FE90948B3}"/>
          </ac:spMkLst>
        </pc:spChg>
        <pc:spChg chg="add mod">
          <ac:chgData name="Jon Desmarais" userId="30e7e979f8cac0a3" providerId="LiveId" clId="{E4461423-3076-4CD3-B6DE-27200A988F15}" dt="2025-01-05T12:47:44.680" v="544" actId="14100"/>
          <ac:spMkLst>
            <pc:docMk/>
            <pc:sldMk cId="1190293777" sldId="282"/>
            <ac:spMk id="35" creationId="{6C0D876E-65E9-0E07-895F-26326142565E}"/>
          </ac:spMkLst>
        </pc:spChg>
        <pc:spChg chg="mod">
          <ac:chgData name="Jon Desmarais" userId="30e7e979f8cac0a3" providerId="LiveId" clId="{E4461423-3076-4CD3-B6DE-27200A988F15}" dt="2025-01-05T13:04:47.416" v="850" actId="1076"/>
          <ac:spMkLst>
            <pc:docMk/>
            <pc:sldMk cId="1190293777" sldId="282"/>
            <ac:spMk id="38" creationId="{04C5D89B-C1C3-E553-203B-64A03CA2A72C}"/>
          </ac:spMkLst>
        </pc:spChg>
        <pc:spChg chg="add del mod ord">
          <ac:chgData name="Jon Desmarais" userId="30e7e979f8cac0a3" providerId="LiveId" clId="{E4461423-3076-4CD3-B6DE-27200A988F15}" dt="2025-01-05T12:54:30.813" v="583" actId="478"/>
          <ac:spMkLst>
            <pc:docMk/>
            <pc:sldMk cId="1190293777" sldId="282"/>
            <ac:spMk id="39" creationId="{198AB4A2-CCD9-841F-8163-2C4CE364C26A}"/>
          </ac:spMkLst>
        </pc:spChg>
        <pc:spChg chg="add mod">
          <ac:chgData name="Jon Desmarais" userId="30e7e979f8cac0a3" providerId="LiveId" clId="{E4461423-3076-4CD3-B6DE-27200A988F15}" dt="2025-01-05T13:06:04.867" v="864" actId="1076"/>
          <ac:spMkLst>
            <pc:docMk/>
            <pc:sldMk cId="1190293777" sldId="282"/>
            <ac:spMk id="57" creationId="{3A587360-5820-81E2-2463-EE2AD4BEE941}"/>
          </ac:spMkLst>
        </pc:spChg>
        <pc:spChg chg="mod">
          <ac:chgData name="Jon Desmarais" userId="30e7e979f8cac0a3" providerId="LiveId" clId="{E4461423-3076-4CD3-B6DE-27200A988F15}" dt="2025-01-05T13:08:46.787" v="904" actId="207"/>
          <ac:spMkLst>
            <pc:docMk/>
            <pc:sldMk cId="1190293777" sldId="282"/>
            <ac:spMk id="90" creationId="{44D4DAA4-3E52-849E-1832-174C82AB9073}"/>
          </ac:spMkLst>
        </pc:spChg>
        <pc:spChg chg="mod">
          <ac:chgData name="Jon Desmarais" userId="30e7e979f8cac0a3" providerId="LiveId" clId="{E4461423-3076-4CD3-B6DE-27200A988F15}" dt="2025-01-05T13:05:47.986" v="861" actId="208"/>
          <ac:spMkLst>
            <pc:docMk/>
            <pc:sldMk cId="1190293777" sldId="282"/>
            <ac:spMk id="94" creationId="{14FF9133-747D-F8E4-7075-7A33AB1B2F9A}"/>
          </ac:spMkLst>
        </pc:spChg>
        <pc:grpChg chg="add mod">
          <ac:chgData name="Jon Desmarais" userId="30e7e979f8cac0a3" providerId="LiveId" clId="{E4461423-3076-4CD3-B6DE-27200A988F15}" dt="2025-01-05T12:47:11.025" v="536"/>
          <ac:grpSpMkLst>
            <pc:docMk/>
            <pc:sldMk cId="1190293777" sldId="282"/>
            <ac:grpSpMk id="4" creationId="{BDA48B11-7498-36A2-F08F-59B36CB64159}"/>
          </ac:grpSpMkLst>
        </pc:grpChg>
        <pc:grpChg chg="mod">
          <ac:chgData name="Jon Desmarais" userId="30e7e979f8cac0a3" providerId="LiveId" clId="{E4461423-3076-4CD3-B6DE-27200A988F15}" dt="2025-01-05T12:47:11.025" v="536"/>
          <ac:grpSpMkLst>
            <pc:docMk/>
            <pc:sldMk cId="1190293777" sldId="282"/>
            <ac:grpSpMk id="7" creationId="{2671B52E-69D9-4C63-6EF9-65BDBF557872}"/>
          </ac:grpSpMkLst>
        </pc:grpChg>
        <pc:grpChg chg="mod">
          <ac:chgData name="Jon Desmarais" userId="30e7e979f8cac0a3" providerId="LiveId" clId="{E4461423-3076-4CD3-B6DE-27200A988F15}" dt="2025-01-05T12:47:11.025" v="536"/>
          <ac:grpSpMkLst>
            <pc:docMk/>
            <pc:sldMk cId="1190293777" sldId="282"/>
            <ac:grpSpMk id="13" creationId="{1458A47B-7E6F-DA75-1F3B-32C65ACF6CE4}"/>
          </ac:grpSpMkLst>
        </pc:grpChg>
        <pc:graphicFrameChg chg="del mod ord modGraphic">
          <ac:chgData name="Jon Desmarais" userId="30e7e979f8cac0a3" providerId="LiveId" clId="{E4461423-3076-4CD3-B6DE-27200A988F15}" dt="2025-01-05T12:47:32.997" v="538" actId="478"/>
          <ac:graphicFrameMkLst>
            <pc:docMk/>
            <pc:sldMk cId="1190293777" sldId="282"/>
            <ac:graphicFrameMk id="87" creationId="{F6A7BA9F-C1F4-D8C0-1D63-8FDFC6A4387C}"/>
          </ac:graphicFrameMkLst>
        </pc:graphicFrameChg>
        <pc:picChg chg="del mod">
          <ac:chgData name="Jon Desmarais" userId="30e7e979f8cac0a3" providerId="LiveId" clId="{E4461423-3076-4CD3-B6DE-27200A988F15}" dt="2025-01-05T12:50:11.037" v="548" actId="478"/>
          <ac:picMkLst>
            <pc:docMk/>
            <pc:sldMk cId="1190293777" sldId="282"/>
            <ac:picMk id="5" creationId="{B5100738-468C-F878-FE4E-9A133D3C9C54}"/>
          </ac:picMkLst>
        </pc:picChg>
        <pc:picChg chg="mod">
          <ac:chgData name="Jon Desmarais" userId="30e7e979f8cac0a3" providerId="LiveId" clId="{E4461423-3076-4CD3-B6DE-27200A988F15}" dt="2025-01-05T12:47:11.025" v="536"/>
          <ac:picMkLst>
            <pc:docMk/>
            <pc:sldMk cId="1190293777" sldId="282"/>
            <ac:picMk id="8" creationId="{A9D4AF4B-ACA7-F696-E7B9-5AD6C504ABBB}"/>
          </ac:picMkLst>
        </pc:picChg>
        <pc:picChg chg="mod">
          <ac:chgData name="Jon Desmarais" userId="30e7e979f8cac0a3" providerId="LiveId" clId="{E4461423-3076-4CD3-B6DE-27200A988F15}" dt="2025-01-05T12:47:11.025" v="536"/>
          <ac:picMkLst>
            <pc:docMk/>
            <pc:sldMk cId="1190293777" sldId="282"/>
            <ac:picMk id="12" creationId="{B14F6AD4-4056-7405-21D2-B3796561BAC2}"/>
          </ac:picMkLst>
        </pc:picChg>
        <pc:picChg chg="add del mod ord modCrop">
          <ac:chgData name="Jon Desmarais" userId="30e7e979f8cac0a3" providerId="LiveId" clId="{E4461423-3076-4CD3-B6DE-27200A988F15}" dt="2025-01-05T12:58:02.836" v="619" actId="478"/>
          <ac:picMkLst>
            <pc:docMk/>
            <pc:sldMk cId="1190293777" sldId="282"/>
            <ac:picMk id="37" creationId="{E6315008-CA61-650E-2DA2-CF69B5BFD99C}"/>
          </ac:picMkLst>
        </pc:picChg>
        <pc:picChg chg="add mod ord modCrop">
          <ac:chgData name="Jon Desmarais" userId="30e7e979f8cac0a3" providerId="LiveId" clId="{E4461423-3076-4CD3-B6DE-27200A988F15}" dt="2025-01-05T13:00:47.502" v="744"/>
          <ac:picMkLst>
            <pc:docMk/>
            <pc:sldMk cId="1190293777" sldId="282"/>
            <ac:picMk id="50" creationId="{58071827-C3C8-26C9-3430-625ED1CE4282}"/>
          </ac:picMkLst>
        </pc:picChg>
        <pc:cxnChg chg="mod">
          <ac:chgData name="Jon Desmarais" userId="30e7e979f8cac0a3" providerId="LiveId" clId="{E4461423-3076-4CD3-B6DE-27200A988F15}" dt="2025-01-05T13:01:10.039" v="764" actId="14100"/>
          <ac:cxnSpMkLst>
            <pc:docMk/>
            <pc:sldMk cId="1190293777" sldId="282"/>
            <ac:cxnSpMk id="11" creationId="{A85A9D9B-E3AA-6ED6-E6F4-1EB3FCC74D54}"/>
          </ac:cxnSpMkLst>
        </pc:cxnChg>
        <pc:cxnChg chg="mod">
          <ac:chgData name="Jon Desmarais" userId="30e7e979f8cac0a3" providerId="LiveId" clId="{E4461423-3076-4CD3-B6DE-27200A988F15}" dt="2025-01-05T13:06:09.648" v="865" actId="14100"/>
          <ac:cxnSpMkLst>
            <pc:docMk/>
            <pc:sldMk cId="1190293777" sldId="282"/>
            <ac:cxnSpMk id="18" creationId="{9086A7A0-08F1-6BB3-54C8-D7FC37135EC4}"/>
          </ac:cxnSpMkLst>
        </pc:cxnChg>
        <pc:cxnChg chg="mod">
          <ac:chgData name="Jon Desmarais" userId="30e7e979f8cac0a3" providerId="LiveId" clId="{E4461423-3076-4CD3-B6DE-27200A988F15}" dt="2025-01-05T13:06:35.580" v="871" actId="14100"/>
          <ac:cxnSpMkLst>
            <pc:docMk/>
            <pc:sldMk cId="1190293777" sldId="282"/>
            <ac:cxnSpMk id="20" creationId="{08516CEF-F3BD-6BFA-2C13-891B6B2A4C5D}"/>
          </ac:cxnSpMkLst>
        </pc:cxnChg>
        <pc:cxnChg chg="mod">
          <ac:chgData name="Jon Desmarais" userId="30e7e979f8cac0a3" providerId="LiveId" clId="{E4461423-3076-4CD3-B6DE-27200A988F15}" dt="2025-01-05T13:07:17.667" v="890" actId="14100"/>
          <ac:cxnSpMkLst>
            <pc:docMk/>
            <pc:sldMk cId="1190293777" sldId="282"/>
            <ac:cxnSpMk id="24" creationId="{8DD9FD38-BB0C-AA34-0633-B05A7B74884A}"/>
          </ac:cxnSpMkLst>
        </pc:cxnChg>
        <pc:cxnChg chg="mod">
          <ac:chgData name="Jon Desmarais" userId="30e7e979f8cac0a3" providerId="LiveId" clId="{E4461423-3076-4CD3-B6DE-27200A988F15}" dt="2025-01-05T13:04:11.355" v="848" actId="14100"/>
          <ac:cxnSpMkLst>
            <pc:docMk/>
            <pc:sldMk cId="1190293777" sldId="282"/>
            <ac:cxnSpMk id="27" creationId="{1396591A-0D55-3121-BBD3-E813F0F1BCC3}"/>
          </ac:cxnSpMkLst>
        </pc:cxnChg>
        <pc:cxnChg chg="mod">
          <ac:chgData name="Jon Desmarais" userId="30e7e979f8cac0a3" providerId="LiveId" clId="{E4461423-3076-4CD3-B6DE-27200A988F15}" dt="2025-01-05T13:06:29.137" v="869" actId="14100"/>
          <ac:cxnSpMkLst>
            <pc:docMk/>
            <pc:sldMk cId="1190293777" sldId="282"/>
            <ac:cxnSpMk id="29" creationId="{8589DAC6-F5D8-136D-AF83-6340F3621003}"/>
          </ac:cxnSpMkLst>
        </pc:cxnChg>
        <pc:cxnChg chg="del mod">
          <ac:chgData name="Jon Desmarais" userId="30e7e979f8cac0a3" providerId="LiveId" clId="{E4461423-3076-4CD3-B6DE-27200A988F15}" dt="2025-01-05T13:07:19.732" v="891" actId="478"/>
          <ac:cxnSpMkLst>
            <pc:docMk/>
            <pc:sldMk cId="1190293777" sldId="282"/>
            <ac:cxnSpMk id="31" creationId="{C1C0E781-8BB2-A37B-2EF8-B0D7479D3F09}"/>
          </ac:cxnSpMkLst>
        </pc:cxnChg>
        <pc:cxnChg chg="mod">
          <ac:chgData name="Jon Desmarais" userId="30e7e979f8cac0a3" providerId="LiveId" clId="{E4461423-3076-4CD3-B6DE-27200A988F15}" dt="2025-01-05T13:04:58.111" v="853" actId="14100"/>
          <ac:cxnSpMkLst>
            <pc:docMk/>
            <pc:sldMk cId="1190293777" sldId="282"/>
            <ac:cxnSpMk id="40" creationId="{E67CA918-90A1-DA7F-88DF-E7517AD7FDA8}"/>
          </ac:cxnSpMkLst>
        </pc:cxnChg>
        <pc:cxnChg chg="add del mod">
          <ac:chgData name="Jon Desmarais" userId="30e7e979f8cac0a3" providerId="LiveId" clId="{E4461423-3076-4CD3-B6DE-27200A988F15}" dt="2025-01-05T12:54:31.637" v="584" actId="478"/>
          <ac:cxnSpMkLst>
            <pc:docMk/>
            <pc:sldMk cId="1190293777" sldId="282"/>
            <ac:cxnSpMk id="42" creationId="{58D9EF7F-6CBE-8F51-B396-C326AB578F4C}"/>
          </ac:cxnSpMkLst>
        </pc:cxnChg>
        <pc:cxnChg chg="add mod">
          <ac:chgData name="Jon Desmarais" userId="30e7e979f8cac0a3" providerId="LiveId" clId="{E4461423-3076-4CD3-B6DE-27200A988F15}" dt="2025-01-05T13:01:10.039" v="764" actId="14100"/>
          <ac:cxnSpMkLst>
            <pc:docMk/>
            <pc:sldMk cId="1190293777" sldId="282"/>
            <ac:cxnSpMk id="46" creationId="{4AFD91E8-29BD-794D-87CE-DBD55DD2C61D}"/>
          </ac:cxnSpMkLst>
        </pc:cxnChg>
        <pc:cxnChg chg="add mod">
          <ac:chgData name="Jon Desmarais" userId="30e7e979f8cac0a3" providerId="LiveId" clId="{E4461423-3076-4CD3-B6DE-27200A988F15}" dt="2025-01-05T13:04:11.355" v="848" actId="14100"/>
          <ac:cxnSpMkLst>
            <pc:docMk/>
            <pc:sldMk cId="1190293777" sldId="282"/>
            <ac:cxnSpMk id="62" creationId="{80CCD904-FC81-7BB7-C222-AF3C00862DDE}"/>
          </ac:cxnSpMkLst>
        </pc:cxnChg>
        <pc:cxnChg chg="add mod">
          <ac:chgData name="Jon Desmarais" userId="30e7e979f8cac0a3" providerId="LiveId" clId="{E4461423-3076-4CD3-B6DE-27200A988F15}" dt="2025-01-05T13:04:11.355" v="848" actId="14100"/>
          <ac:cxnSpMkLst>
            <pc:docMk/>
            <pc:sldMk cId="1190293777" sldId="282"/>
            <ac:cxnSpMk id="66" creationId="{CE029FFB-6ADC-C898-E48D-2C68FE1A4682}"/>
          </ac:cxnSpMkLst>
        </pc:cxnChg>
        <pc:cxnChg chg="mod">
          <ac:chgData name="Jon Desmarais" userId="30e7e979f8cac0a3" providerId="LiveId" clId="{E4461423-3076-4CD3-B6DE-27200A988F15}" dt="2025-01-05T13:08:30.907" v="903" actId="208"/>
          <ac:cxnSpMkLst>
            <pc:docMk/>
            <pc:sldMk cId="1190293777" sldId="282"/>
            <ac:cxnSpMk id="89" creationId="{A2079F42-D53B-457E-4218-95055AAEB4F9}"/>
          </ac:cxnSpMkLst>
        </pc:cxnChg>
      </pc:sldChg>
      <pc:sldChg chg="addSp delSp modSp mod">
        <pc:chgData name="Jon Desmarais" userId="30e7e979f8cac0a3" providerId="LiveId" clId="{E4461423-3076-4CD3-B6DE-27200A988F15}" dt="2025-01-05T13:28:49.118" v="1210" actId="20577"/>
        <pc:sldMkLst>
          <pc:docMk/>
          <pc:sldMk cId="77369237" sldId="283"/>
        </pc:sldMkLst>
        <pc:spChg chg="mod">
          <ac:chgData name="Jon Desmarais" userId="30e7e979f8cac0a3" providerId="LiveId" clId="{E4461423-3076-4CD3-B6DE-27200A988F15}" dt="2025-01-05T13:26:02.347" v="1179" actId="20577"/>
          <ac:spMkLst>
            <pc:docMk/>
            <pc:sldMk cId="77369237" sldId="283"/>
            <ac:spMk id="4" creationId="{757E2BC6-970B-520C-CADA-70AE67AEC4C5}"/>
          </ac:spMkLst>
        </pc:spChg>
        <pc:spChg chg="mod">
          <ac:chgData name="Jon Desmarais" userId="30e7e979f8cac0a3" providerId="LiveId" clId="{E4461423-3076-4CD3-B6DE-27200A988F15}" dt="2025-01-05T13:11:38.222" v="936" actId="1076"/>
          <ac:spMkLst>
            <pc:docMk/>
            <pc:sldMk cId="77369237" sldId="283"/>
            <ac:spMk id="7" creationId="{2FDDFEA1-A4CD-2343-67F3-3BFF6F3588EE}"/>
          </ac:spMkLst>
        </pc:spChg>
        <pc:spChg chg="mod">
          <ac:chgData name="Jon Desmarais" userId="30e7e979f8cac0a3" providerId="LiveId" clId="{E4461423-3076-4CD3-B6DE-27200A988F15}" dt="2025-01-05T13:23:35.739" v="1153" actId="20577"/>
          <ac:spMkLst>
            <pc:docMk/>
            <pc:sldMk cId="77369237" sldId="283"/>
            <ac:spMk id="10" creationId="{4C18B019-37F3-312C-CD1B-5B560DAD9240}"/>
          </ac:spMkLst>
        </pc:spChg>
        <pc:spChg chg="del mod">
          <ac:chgData name="Jon Desmarais" userId="30e7e979f8cac0a3" providerId="LiveId" clId="{E4461423-3076-4CD3-B6DE-27200A988F15}" dt="2025-01-05T13:20:44.971" v="1135" actId="478"/>
          <ac:spMkLst>
            <pc:docMk/>
            <pc:sldMk cId="77369237" sldId="283"/>
            <ac:spMk id="12" creationId="{DD464101-4F17-6D8B-A204-B1A67201AD46}"/>
          </ac:spMkLst>
        </pc:spChg>
        <pc:spChg chg="del mod">
          <ac:chgData name="Jon Desmarais" userId="30e7e979f8cac0a3" providerId="LiveId" clId="{E4461423-3076-4CD3-B6DE-27200A988F15}" dt="2025-01-05T13:20:43.803" v="1134" actId="478"/>
          <ac:spMkLst>
            <pc:docMk/>
            <pc:sldMk cId="77369237" sldId="283"/>
            <ac:spMk id="14" creationId="{5CE5BEB9-C705-76D8-8E32-E7E96A7045C7}"/>
          </ac:spMkLst>
        </pc:spChg>
        <pc:spChg chg="mod">
          <ac:chgData name="Jon Desmarais" userId="30e7e979f8cac0a3" providerId="LiveId" clId="{E4461423-3076-4CD3-B6DE-27200A988F15}" dt="2025-01-05T13:10:02.718" v="919" actId="1076"/>
          <ac:spMkLst>
            <pc:docMk/>
            <pc:sldMk cId="77369237" sldId="283"/>
            <ac:spMk id="15" creationId="{AEC539AB-EBCA-AA84-033A-E2EFE3216D58}"/>
          </ac:spMkLst>
        </pc:spChg>
        <pc:spChg chg="mod">
          <ac:chgData name="Jon Desmarais" userId="30e7e979f8cac0a3" providerId="LiveId" clId="{E4461423-3076-4CD3-B6DE-27200A988F15}" dt="2025-01-05T13:07:40.055" v="892"/>
          <ac:spMkLst>
            <pc:docMk/>
            <pc:sldMk cId="77369237" sldId="283"/>
            <ac:spMk id="16" creationId="{0DAF6D1F-0577-03F6-769F-EFFBC25B0FF8}"/>
          </ac:spMkLst>
        </pc:spChg>
        <pc:spChg chg="mod">
          <ac:chgData name="Jon Desmarais" userId="30e7e979f8cac0a3" providerId="LiveId" clId="{E4461423-3076-4CD3-B6DE-27200A988F15}" dt="2025-01-05T13:24:23.788" v="1160" actId="20577"/>
          <ac:spMkLst>
            <pc:docMk/>
            <pc:sldMk cId="77369237" sldId="283"/>
            <ac:spMk id="17" creationId="{187F89AD-9A55-E9B0-3894-CA493B83E5A4}"/>
          </ac:spMkLst>
        </pc:spChg>
        <pc:spChg chg="mod">
          <ac:chgData name="Jon Desmarais" userId="30e7e979f8cac0a3" providerId="LiveId" clId="{E4461423-3076-4CD3-B6DE-27200A988F15}" dt="2025-01-05T13:07:40.055" v="892"/>
          <ac:spMkLst>
            <pc:docMk/>
            <pc:sldMk cId="77369237" sldId="283"/>
            <ac:spMk id="18" creationId="{FCD878D1-D938-014B-960D-537FFC8F9405}"/>
          </ac:spMkLst>
        </pc:spChg>
        <pc:spChg chg="del mod">
          <ac:chgData name="Jon Desmarais" userId="30e7e979f8cac0a3" providerId="LiveId" clId="{E4461423-3076-4CD3-B6DE-27200A988F15}" dt="2025-01-05T13:18:19.611" v="1100" actId="478"/>
          <ac:spMkLst>
            <pc:docMk/>
            <pc:sldMk cId="77369237" sldId="283"/>
            <ac:spMk id="19" creationId="{675568B8-488C-A44F-CB64-4BF3839F66F0}"/>
          </ac:spMkLst>
        </pc:spChg>
        <pc:spChg chg="del mod">
          <ac:chgData name="Jon Desmarais" userId="30e7e979f8cac0a3" providerId="LiveId" clId="{E4461423-3076-4CD3-B6DE-27200A988F15}" dt="2025-01-05T13:18:22.051" v="1101" actId="478"/>
          <ac:spMkLst>
            <pc:docMk/>
            <pc:sldMk cId="77369237" sldId="283"/>
            <ac:spMk id="21" creationId="{F1EF0557-1249-1186-319E-EFBC58F05C5E}"/>
          </ac:spMkLst>
        </pc:spChg>
        <pc:spChg chg="mod">
          <ac:chgData name="Jon Desmarais" userId="30e7e979f8cac0a3" providerId="LiveId" clId="{E4461423-3076-4CD3-B6DE-27200A988F15}" dt="2025-01-05T13:28:15.371" v="1204" actId="20577"/>
          <ac:spMkLst>
            <pc:docMk/>
            <pc:sldMk cId="77369237" sldId="283"/>
            <ac:spMk id="23" creationId="{67DE412F-353C-D4C5-A225-9AB3DDD66E6F}"/>
          </ac:spMkLst>
        </pc:spChg>
        <pc:spChg chg="mod">
          <ac:chgData name="Jon Desmarais" userId="30e7e979f8cac0a3" providerId="LiveId" clId="{E4461423-3076-4CD3-B6DE-27200A988F15}" dt="2025-01-05T13:07:40.055" v="892"/>
          <ac:spMkLst>
            <pc:docMk/>
            <pc:sldMk cId="77369237" sldId="283"/>
            <ac:spMk id="26" creationId="{49FE65CB-B3F6-83E8-68AC-555A8BABB7F0}"/>
          </ac:spMkLst>
        </pc:spChg>
        <pc:spChg chg="mod">
          <ac:chgData name="Jon Desmarais" userId="30e7e979f8cac0a3" providerId="LiveId" clId="{E4461423-3076-4CD3-B6DE-27200A988F15}" dt="2025-01-05T13:07:40.055" v="892"/>
          <ac:spMkLst>
            <pc:docMk/>
            <pc:sldMk cId="77369237" sldId="283"/>
            <ac:spMk id="28" creationId="{87F69663-81BE-4B04-7296-710A22EE35C5}"/>
          </ac:spMkLst>
        </pc:spChg>
        <pc:spChg chg="mod">
          <ac:chgData name="Jon Desmarais" userId="30e7e979f8cac0a3" providerId="LiveId" clId="{E4461423-3076-4CD3-B6DE-27200A988F15}" dt="2025-01-05T13:07:40.055" v="892"/>
          <ac:spMkLst>
            <pc:docMk/>
            <pc:sldMk cId="77369237" sldId="283"/>
            <ac:spMk id="30" creationId="{BAB29943-36F8-99B9-FD8C-1DF4FACFF2F9}"/>
          </ac:spMkLst>
        </pc:spChg>
        <pc:spChg chg="mod">
          <ac:chgData name="Jon Desmarais" userId="30e7e979f8cac0a3" providerId="LiveId" clId="{E4461423-3076-4CD3-B6DE-27200A988F15}" dt="2025-01-05T13:07:40.055" v="892"/>
          <ac:spMkLst>
            <pc:docMk/>
            <pc:sldMk cId="77369237" sldId="283"/>
            <ac:spMk id="32" creationId="{662AD708-CB1C-FE6C-367F-A9940544F27D}"/>
          </ac:spMkLst>
        </pc:spChg>
        <pc:spChg chg="del mod">
          <ac:chgData name="Jon Desmarais" userId="30e7e979f8cac0a3" providerId="LiveId" clId="{E4461423-3076-4CD3-B6DE-27200A988F15}" dt="2025-01-05T13:10:19.164" v="924" actId="478"/>
          <ac:spMkLst>
            <pc:docMk/>
            <pc:sldMk cId="77369237" sldId="283"/>
            <ac:spMk id="33" creationId="{5E2B3931-F712-9103-3332-FBD2D0B574EC}"/>
          </ac:spMkLst>
        </pc:spChg>
        <pc:spChg chg="mod">
          <ac:chgData name="Jon Desmarais" userId="30e7e979f8cac0a3" providerId="LiveId" clId="{E4461423-3076-4CD3-B6DE-27200A988F15}" dt="2025-01-05T13:28:49.118" v="1210" actId="20577"/>
          <ac:spMkLst>
            <pc:docMk/>
            <pc:sldMk cId="77369237" sldId="283"/>
            <ac:spMk id="34" creationId="{8AF43D8E-E7C8-D890-B8DE-7A628FD584DD}"/>
          </ac:spMkLst>
        </pc:spChg>
        <pc:spChg chg="mod">
          <ac:chgData name="Jon Desmarais" userId="30e7e979f8cac0a3" providerId="LiveId" clId="{E4461423-3076-4CD3-B6DE-27200A988F15}" dt="2025-01-05T13:07:40.055" v="892"/>
          <ac:spMkLst>
            <pc:docMk/>
            <pc:sldMk cId="77369237" sldId="283"/>
            <ac:spMk id="35" creationId="{0B4C7C01-8803-207E-9DA6-59C27F4599AC}"/>
          </ac:spMkLst>
        </pc:spChg>
        <pc:spChg chg="mod">
          <ac:chgData name="Jon Desmarais" userId="30e7e979f8cac0a3" providerId="LiveId" clId="{E4461423-3076-4CD3-B6DE-27200A988F15}" dt="2025-01-05T13:07:40.055" v="892"/>
          <ac:spMkLst>
            <pc:docMk/>
            <pc:sldMk cId="77369237" sldId="283"/>
            <ac:spMk id="36" creationId="{A97BE3E5-E3EF-3687-941F-11D06111AC4E}"/>
          </ac:spMkLst>
        </pc:spChg>
        <pc:spChg chg="mod">
          <ac:chgData name="Jon Desmarais" userId="30e7e979f8cac0a3" providerId="LiveId" clId="{E4461423-3076-4CD3-B6DE-27200A988F15}" dt="2025-01-05T13:07:40.055" v="892"/>
          <ac:spMkLst>
            <pc:docMk/>
            <pc:sldMk cId="77369237" sldId="283"/>
            <ac:spMk id="37" creationId="{562D0616-08EA-CBDE-427F-DF0F65110F97}"/>
          </ac:spMkLst>
        </pc:spChg>
        <pc:spChg chg="mod">
          <ac:chgData name="Jon Desmarais" userId="30e7e979f8cac0a3" providerId="LiveId" clId="{E4461423-3076-4CD3-B6DE-27200A988F15}" dt="2025-01-05T13:07:40.055" v="892"/>
          <ac:spMkLst>
            <pc:docMk/>
            <pc:sldMk cId="77369237" sldId="283"/>
            <ac:spMk id="38" creationId="{CF24F3F0-E801-F95C-0966-ED4D340FCE4D}"/>
          </ac:spMkLst>
        </pc:spChg>
        <pc:spChg chg="mod">
          <ac:chgData name="Jon Desmarais" userId="30e7e979f8cac0a3" providerId="LiveId" clId="{E4461423-3076-4CD3-B6DE-27200A988F15}" dt="2025-01-05T13:07:40.055" v="892"/>
          <ac:spMkLst>
            <pc:docMk/>
            <pc:sldMk cId="77369237" sldId="283"/>
            <ac:spMk id="39" creationId="{777481F0-CD07-93CF-395C-7EAAA50CDDA1}"/>
          </ac:spMkLst>
        </pc:spChg>
        <pc:spChg chg="mod">
          <ac:chgData name="Jon Desmarais" userId="30e7e979f8cac0a3" providerId="LiveId" clId="{E4461423-3076-4CD3-B6DE-27200A988F15}" dt="2025-01-05T13:07:40.055" v="892"/>
          <ac:spMkLst>
            <pc:docMk/>
            <pc:sldMk cId="77369237" sldId="283"/>
            <ac:spMk id="40" creationId="{1555BD46-5ACA-62E1-5BA6-94057C655182}"/>
          </ac:spMkLst>
        </pc:spChg>
        <pc:spChg chg="mod">
          <ac:chgData name="Jon Desmarais" userId="30e7e979f8cac0a3" providerId="LiveId" clId="{E4461423-3076-4CD3-B6DE-27200A988F15}" dt="2025-01-05T13:07:40.055" v="892"/>
          <ac:spMkLst>
            <pc:docMk/>
            <pc:sldMk cId="77369237" sldId="283"/>
            <ac:spMk id="42" creationId="{BAEC807A-18DB-B9D9-6F9B-E3CBF168886B}"/>
          </ac:spMkLst>
        </pc:spChg>
        <pc:spChg chg="mod">
          <ac:chgData name="Jon Desmarais" userId="30e7e979f8cac0a3" providerId="LiveId" clId="{E4461423-3076-4CD3-B6DE-27200A988F15}" dt="2025-01-05T13:22:28.438" v="1145" actId="20577"/>
          <ac:spMkLst>
            <pc:docMk/>
            <pc:sldMk cId="77369237" sldId="283"/>
            <ac:spMk id="45" creationId="{20995293-1D36-B57D-0934-C85CAF05587A}"/>
          </ac:spMkLst>
        </pc:spChg>
        <pc:spChg chg="mod">
          <ac:chgData name="Jon Desmarais" userId="30e7e979f8cac0a3" providerId="LiveId" clId="{E4461423-3076-4CD3-B6DE-27200A988F15}" dt="2025-01-05T13:10:40.854" v="930" actId="1076"/>
          <ac:spMkLst>
            <pc:docMk/>
            <pc:sldMk cId="77369237" sldId="283"/>
            <ac:spMk id="46" creationId="{BDC419A3-89D7-D078-CBDE-2E2076DA4F5C}"/>
          </ac:spMkLst>
        </pc:spChg>
        <pc:spChg chg="mod">
          <ac:chgData name="Jon Desmarais" userId="30e7e979f8cac0a3" providerId="LiveId" clId="{E4461423-3076-4CD3-B6DE-27200A988F15}" dt="2025-01-05T13:13:07.178" v="956" actId="1076"/>
          <ac:spMkLst>
            <pc:docMk/>
            <pc:sldMk cId="77369237" sldId="283"/>
            <ac:spMk id="47" creationId="{35F1DA57-E676-C83F-C11D-28A5AF92C636}"/>
          </ac:spMkLst>
        </pc:spChg>
        <pc:spChg chg="mod">
          <ac:chgData name="Jon Desmarais" userId="30e7e979f8cac0a3" providerId="LiveId" clId="{E4461423-3076-4CD3-B6DE-27200A988F15}" dt="2025-01-05T13:16:39.052" v="1036" actId="1076"/>
          <ac:spMkLst>
            <pc:docMk/>
            <pc:sldMk cId="77369237" sldId="283"/>
            <ac:spMk id="48" creationId="{8D8F88B1-D06F-1575-D0E7-56CE9B030B71}"/>
          </ac:spMkLst>
        </pc:spChg>
        <pc:spChg chg="mod">
          <ac:chgData name="Jon Desmarais" userId="30e7e979f8cac0a3" providerId="LiveId" clId="{E4461423-3076-4CD3-B6DE-27200A988F15}" dt="2025-01-05T13:12:55.806" v="955" actId="1076"/>
          <ac:spMkLst>
            <pc:docMk/>
            <pc:sldMk cId="77369237" sldId="283"/>
            <ac:spMk id="49" creationId="{EE4865C7-004D-F406-7BFD-BA9EB94CDBC8}"/>
          </ac:spMkLst>
        </pc:spChg>
        <pc:spChg chg="mod">
          <ac:chgData name="Jon Desmarais" userId="30e7e979f8cac0a3" providerId="LiveId" clId="{E4461423-3076-4CD3-B6DE-27200A988F15}" dt="2025-01-05T13:15:56.548" v="1004" actId="1076"/>
          <ac:spMkLst>
            <pc:docMk/>
            <pc:sldMk cId="77369237" sldId="283"/>
            <ac:spMk id="50" creationId="{1B8BAF81-7C95-F7C2-8474-C7A05EDEF453}"/>
          </ac:spMkLst>
        </pc:spChg>
        <pc:spChg chg="mod">
          <ac:chgData name="Jon Desmarais" userId="30e7e979f8cac0a3" providerId="LiveId" clId="{E4461423-3076-4CD3-B6DE-27200A988F15}" dt="2025-01-05T13:14:38.542" v="994" actId="1076"/>
          <ac:spMkLst>
            <pc:docMk/>
            <pc:sldMk cId="77369237" sldId="283"/>
            <ac:spMk id="51" creationId="{20F29B2E-F8FA-6FCD-5BFB-38B8D611BBAC}"/>
          </ac:spMkLst>
        </pc:spChg>
        <pc:spChg chg="mod">
          <ac:chgData name="Jon Desmarais" userId="30e7e979f8cac0a3" providerId="LiveId" clId="{E4461423-3076-4CD3-B6DE-27200A988F15}" dt="2025-01-05T13:14:33.722" v="993" actId="1076"/>
          <ac:spMkLst>
            <pc:docMk/>
            <pc:sldMk cId="77369237" sldId="283"/>
            <ac:spMk id="52" creationId="{DB0440B4-2F6A-60B8-C342-E4DAFF0D105D}"/>
          </ac:spMkLst>
        </pc:spChg>
        <pc:spChg chg="add mod">
          <ac:chgData name="Jon Desmarais" userId="30e7e979f8cac0a3" providerId="LiveId" clId="{E4461423-3076-4CD3-B6DE-27200A988F15}" dt="2025-01-05T13:08:07.019" v="900" actId="1076"/>
          <ac:spMkLst>
            <pc:docMk/>
            <pc:sldMk cId="77369237" sldId="283"/>
            <ac:spMk id="53" creationId="{E442876D-0657-E2CF-8799-3BF0B7A6A0FE}"/>
          </ac:spMkLst>
        </pc:spChg>
        <pc:spChg chg="mod">
          <ac:chgData name="Jon Desmarais" userId="30e7e979f8cac0a3" providerId="LiveId" clId="{E4461423-3076-4CD3-B6DE-27200A988F15}" dt="2025-01-05T13:09:02.823" v="906"/>
          <ac:spMkLst>
            <pc:docMk/>
            <pc:sldMk cId="77369237" sldId="283"/>
            <ac:spMk id="58" creationId="{20DF9BB5-15EF-9887-AC68-42E10D9ED3FD}"/>
          </ac:spMkLst>
        </pc:spChg>
        <pc:spChg chg="add mod ord">
          <ac:chgData name="Jon Desmarais" userId="30e7e979f8cac0a3" providerId="LiveId" clId="{E4461423-3076-4CD3-B6DE-27200A988F15}" dt="2025-01-05T13:09:06.625" v="907" actId="167"/>
          <ac:spMkLst>
            <pc:docMk/>
            <pc:sldMk cId="77369237" sldId="283"/>
            <ac:spMk id="59" creationId="{793082A0-87D9-1756-4CA4-00CBBC758DF1}"/>
          </ac:spMkLst>
        </pc:spChg>
        <pc:spChg chg="add mod">
          <ac:chgData name="Jon Desmarais" userId="30e7e979f8cac0a3" providerId="LiveId" clId="{E4461423-3076-4CD3-B6DE-27200A988F15}" dt="2025-01-05T13:26:06.235" v="1181" actId="20577"/>
          <ac:spMkLst>
            <pc:docMk/>
            <pc:sldMk cId="77369237" sldId="283"/>
            <ac:spMk id="62" creationId="{A6B31FDA-1CE9-C4AA-A170-1C98AA13FB2A}"/>
          </ac:spMkLst>
        </pc:spChg>
        <pc:spChg chg="add mod">
          <ac:chgData name="Jon Desmarais" userId="30e7e979f8cac0a3" providerId="LiveId" clId="{E4461423-3076-4CD3-B6DE-27200A988F15}" dt="2025-01-05T13:24:53.301" v="1163"/>
          <ac:spMkLst>
            <pc:docMk/>
            <pc:sldMk cId="77369237" sldId="283"/>
            <ac:spMk id="76" creationId="{CEE579E5-FDE7-B836-FF24-480A11265261}"/>
          </ac:spMkLst>
        </pc:spChg>
        <pc:spChg chg="add mod">
          <ac:chgData name="Jon Desmarais" userId="30e7e979f8cac0a3" providerId="LiveId" clId="{E4461423-3076-4CD3-B6DE-27200A988F15}" dt="2025-01-05T13:14:42.195" v="996" actId="1076"/>
          <ac:spMkLst>
            <pc:docMk/>
            <pc:sldMk cId="77369237" sldId="283"/>
            <ac:spMk id="80" creationId="{6878D7C6-C2CE-F54B-756A-D2CD566F8F40}"/>
          </ac:spMkLst>
        </pc:spChg>
        <pc:spChg chg="add mod">
          <ac:chgData name="Jon Desmarais" userId="30e7e979f8cac0a3" providerId="LiveId" clId="{E4461423-3076-4CD3-B6DE-27200A988F15}" dt="2025-01-05T13:17:25.094" v="1064" actId="1076"/>
          <ac:spMkLst>
            <pc:docMk/>
            <pc:sldMk cId="77369237" sldId="283"/>
            <ac:spMk id="82" creationId="{44D13D64-0EE2-6668-5E70-18E5401F171E}"/>
          </ac:spMkLst>
        </pc:spChg>
        <pc:spChg chg="add mod">
          <ac:chgData name="Jon Desmarais" userId="30e7e979f8cac0a3" providerId="LiveId" clId="{E4461423-3076-4CD3-B6DE-27200A988F15}" dt="2025-01-05T13:24:12.379" v="1158" actId="20577"/>
          <ac:spMkLst>
            <pc:docMk/>
            <pc:sldMk cId="77369237" sldId="283"/>
            <ac:spMk id="83" creationId="{89AEBCA0-B28B-5767-14BA-F267F78A05B6}"/>
          </ac:spMkLst>
        </pc:spChg>
        <pc:spChg chg="del">
          <ac:chgData name="Jon Desmarais" userId="30e7e979f8cac0a3" providerId="LiveId" clId="{E4461423-3076-4CD3-B6DE-27200A988F15}" dt="2025-01-05T13:10:46.084" v="931" actId="478"/>
          <ac:spMkLst>
            <pc:docMk/>
            <pc:sldMk cId="77369237" sldId="283"/>
            <ac:spMk id="94" creationId="{8BB8C1B0-8FD0-FDEE-05D9-BE7CC76E7B68}"/>
          </ac:spMkLst>
        </pc:spChg>
        <pc:spChg chg="add mod">
          <ac:chgData name="Jon Desmarais" userId="30e7e979f8cac0a3" providerId="LiveId" clId="{E4461423-3076-4CD3-B6DE-27200A988F15}" dt="2025-01-05T13:23:02.661" v="1149" actId="20577"/>
          <ac:spMkLst>
            <pc:docMk/>
            <pc:sldMk cId="77369237" sldId="283"/>
            <ac:spMk id="95" creationId="{E64A690C-E5F1-CEBF-3E5C-58066C8F9971}"/>
          </ac:spMkLst>
        </pc:spChg>
        <pc:spChg chg="add mod">
          <ac:chgData name="Jon Desmarais" userId="30e7e979f8cac0a3" providerId="LiveId" clId="{E4461423-3076-4CD3-B6DE-27200A988F15}" dt="2025-01-05T13:17:48.099" v="1070" actId="1076"/>
          <ac:spMkLst>
            <pc:docMk/>
            <pc:sldMk cId="77369237" sldId="283"/>
            <ac:spMk id="96" creationId="{BEE340B6-FD36-BD1A-8114-8AC80DB01439}"/>
          </ac:spMkLst>
        </pc:spChg>
        <pc:spChg chg="add del mod">
          <ac:chgData name="Jon Desmarais" userId="30e7e979f8cac0a3" providerId="LiveId" clId="{E4461423-3076-4CD3-B6DE-27200A988F15}" dt="2025-01-05T13:18:39.556" v="1105" actId="478"/>
          <ac:spMkLst>
            <pc:docMk/>
            <pc:sldMk cId="77369237" sldId="283"/>
            <ac:spMk id="100" creationId="{97CE8CF8-56D0-37D0-D4F6-064AF9C81812}"/>
          </ac:spMkLst>
        </pc:spChg>
        <pc:spChg chg="add mod">
          <ac:chgData name="Jon Desmarais" userId="30e7e979f8cac0a3" providerId="LiveId" clId="{E4461423-3076-4CD3-B6DE-27200A988F15}" dt="2025-01-05T13:26:40.429" v="1186" actId="20577"/>
          <ac:spMkLst>
            <pc:docMk/>
            <pc:sldMk cId="77369237" sldId="283"/>
            <ac:spMk id="101" creationId="{8A289ACB-138E-8EFA-36D1-71B682A31661}"/>
          </ac:spMkLst>
        </pc:spChg>
        <pc:spChg chg="add mod">
          <ac:chgData name="Jon Desmarais" userId="30e7e979f8cac0a3" providerId="LiveId" clId="{E4461423-3076-4CD3-B6DE-27200A988F15}" dt="2025-01-05T13:28:12.635" v="1202" actId="20577"/>
          <ac:spMkLst>
            <pc:docMk/>
            <pc:sldMk cId="77369237" sldId="283"/>
            <ac:spMk id="102" creationId="{80E1DEB0-11CB-E2F6-3FD7-62E5341D073E}"/>
          </ac:spMkLst>
        </pc:spChg>
        <pc:grpChg chg="add mod">
          <ac:chgData name="Jon Desmarais" userId="30e7e979f8cac0a3" providerId="LiveId" clId="{E4461423-3076-4CD3-B6DE-27200A988F15}" dt="2025-01-05T13:07:40.055" v="892"/>
          <ac:grpSpMkLst>
            <pc:docMk/>
            <pc:sldMk cId="77369237" sldId="283"/>
            <ac:grpSpMk id="6" creationId="{942F3E71-C7E3-3B4D-2330-1B792AD227A8}"/>
          </ac:grpSpMkLst>
        </pc:grpChg>
        <pc:grpChg chg="mod">
          <ac:chgData name="Jon Desmarais" userId="30e7e979f8cac0a3" providerId="LiveId" clId="{E4461423-3076-4CD3-B6DE-27200A988F15}" dt="2025-01-05T13:07:40.055" v="892"/>
          <ac:grpSpMkLst>
            <pc:docMk/>
            <pc:sldMk cId="77369237" sldId="283"/>
            <ac:grpSpMk id="8" creationId="{547B477E-3ED4-E159-ED74-0E7ACA630D6F}"/>
          </ac:grpSpMkLst>
        </pc:grpChg>
        <pc:grpChg chg="mod">
          <ac:chgData name="Jon Desmarais" userId="30e7e979f8cac0a3" providerId="LiveId" clId="{E4461423-3076-4CD3-B6DE-27200A988F15}" dt="2025-01-05T13:07:40.055" v="892"/>
          <ac:grpSpMkLst>
            <pc:docMk/>
            <pc:sldMk cId="77369237" sldId="283"/>
            <ac:grpSpMk id="25" creationId="{0CB07340-EF6D-5638-570B-8BA1F64652EF}"/>
          </ac:grpSpMkLst>
        </pc:grpChg>
        <pc:grpChg chg="add mod ord">
          <ac:chgData name="Jon Desmarais" userId="30e7e979f8cac0a3" providerId="LiveId" clId="{E4461423-3076-4CD3-B6DE-27200A988F15}" dt="2025-01-05T13:09:06.625" v="907" actId="167"/>
          <ac:grpSpMkLst>
            <pc:docMk/>
            <pc:sldMk cId="77369237" sldId="283"/>
            <ac:grpSpMk id="56" creationId="{E6BEDE40-C130-7328-7020-560E50EC79E9}"/>
          </ac:grpSpMkLst>
        </pc:grpChg>
        <pc:graphicFrameChg chg="del mod ord modGraphic">
          <ac:chgData name="Jon Desmarais" userId="30e7e979f8cac0a3" providerId="LiveId" clId="{E4461423-3076-4CD3-B6DE-27200A988F15}" dt="2025-01-05T13:07:54.052" v="894" actId="478"/>
          <ac:graphicFrameMkLst>
            <pc:docMk/>
            <pc:sldMk cId="77369237" sldId="283"/>
            <ac:graphicFrameMk id="87" creationId="{0D8FCC0B-F7D1-1FE6-0E74-E37B826BDBEA}"/>
          </ac:graphicFrameMkLst>
        </pc:graphicFrameChg>
        <pc:picChg chg="del">
          <ac:chgData name="Jon Desmarais" userId="30e7e979f8cac0a3" providerId="LiveId" clId="{E4461423-3076-4CD3-B6DE-27200A988F15}" dt="2025-01-05T13:09:01.732" v="905" actId="478"/>
          <ac:picMkLst>
            <pc:docMk/>
            <pc:sldMk cId="77369237" sldId="283"/>
            <ac:picMk id="5" creationId="{B3D1C9C6-9870-808E-177C-1F1E5077827C}"/>
          </ac:picMkLst>
        </pc:picChg>
        <pc:picChg chg="mod">
          <ac:chgData name="Jon Desmarais" userId="30e7e979f8cac0a3" providerId="LiveId" clId="{E4461423-3076-4CD3-B6DE-27200A988F15}" dt="2025-01-05T13:07:40.055" v="892"/>
          <ac:picMkLst>
            <pc:docMk/>
            <pc:sldMk cId="77369237" sldId="283"/>
            <ac:picMk id="13" creationId="{B28A4E64-4B2A-8697-2CBE-5F5C3AC816E7}"/>
          </ac:picMkLst>
        </pc:picChg>
        <pc:picChg chg="mod">
          <ac:chgData name="Jon Desmarais" userId="30e7e979f8cac0a3" providerId="LiveId" clId="{E4461423-3076-4CD3-B6DE-27200A988F15}" dt="2025-01-05T13:07:40.055" v="892"/>
          <ac:picMkLst>
            <pc:docMk/>
            <pc:sldMk cId="77369237" sldId="283"/>
            <ac:picMk id="22" creationId="{381E1DFA-6AE1-163C-F67A-F6630B77C2AE}"/>
          </ac:picMkLst>
        </pc:picChg>
        <pc:picChg chg="add mod ord">
          <ac:chgData name="Jon Desmarais" userId="30e7e979f8cac0a3" providerId="LiveId" clId="{E4461423-3076-4CD3-B6DE-27200A988F15}" dt="2025-01-05T13:09:06.625" v="907" actId="167"/>
          <ac:picMkLst>
            <pc:docMk/>
            <pc:sldMk cId="77369237" sldId="283"/>
            <ac:picMk id="55" creationId="{AACC84A7-C85B-8C6C-6911-9D8F55245B83}"/>
          </ac:picMkLst>
        </pc:picChg>
        <pc:cxnChg chg="mod">
          <ac:chgData name="Jon Desmarais" userId="30e7e979f8cac0a3" providerId="LiveId" clId="{E4461423-3076-4CD3-B6DE-27200A988F15}" dt="2025-01-05T13:19:53.341" v="1126" actId="14100"/>
          <ac:cxnSpMkLst>
            <pc:docMk/>
            <pc:sldMk cId="77369237" sldId="283"/>
            <ac:cxnSpMk id="9" creationId="{EF25B41D-0B59-2569-D33E-860CFCFFD63E}"/>
          </ac:cxnSpMkLst>
        </pc:cxnChg>
        <pc:cxnChg chg="mod">
          <ac:chgData name="Jon Desmarais" userId="30e7e979f8cac0a3" providerId="LiveId" clId="{E4461423-3076-4CD3-B6DE-27200A988F15}" dt="2025-01-05T13:12:41.122" v="952" actId="14100"/>
          <ac:cxnSpMkLst>
            <pc:docMk/>
            <pc:sldMk cId="77369237" sldId="283"/>
            <ac:cxnSpMk id="11" creationId="{C4053AFC-A9B4-46C6-6943-4DDD4EF571B9}"/>
          </ac:cxnSpMkLst>
        </pc:cxnChg>
        <pc:cxnChg chg="mod">
          <ac:chgData name="Jon Desmarais" userId="30e7e979f8cac0a3" providerId="LiveId" clId="{E4461423-3076-4CD3-B6DE-27200A988F15}" dt="2025-01-05T13:26:52.673" v="1187" actId="14100"/>
          <ac:cxnSpMkLst>
            <pc:docMk/>
            <pc:sldMk cId="77369237" sldId="283"/>
            <ac:cxnSpMk id="20" creationId="{10FCE647-DA56-E493-1EAB-662C5D175B0E}"/>
          </ac:cxnSpMkLst>
        </pc:cxnChg>
        <pc:cxnChg chg="mod">
          <ac:chgData name="Jon Desmarais" userId="30e7e979f8cac0a3" providerId="LiveId" clId="{E4461423-3076-4CD3-B6DE-27200A988F15}" dt="2025-01-05T13:14:20.009" v="991" actId="14100"/>
          <ac:cxnSpMkLst>
            <pc:docMk/>
            <pc:sldMk cId="77369237" sldId="283"/>
            <ac:cxnSpMk id="24" creationId="{1788BC5C-C7C2-04C0-BD62-6BC82AD7A78D}"/>
          </ac:cxnSpMkLst>
        </pc:cxnChg>
        <pc:cxnChg chg="mod">
          <ac:chgData name="Jon Desmarais" userId="30e7e979f8cac0a3" providerId="LiveId" clId="{E4461423-3076-4CD3-B6DE-27200A988F15}" dt="2025-01-05T13:13:07.178" v="956" actId="1076"/>
          <ac:cxnSpMkLst>
            <pc:docMk/>
            <pc:sldMk cId="77369237" sldId="283"/>
            <ac:cxnSpMk id="27" creationId="{755B7AE4-9356-4FB0-F407-246A787474E3}"/>
          </ac:cxnSpMkLst>
        </pc:cxnChg>
        <pc:cxnChg chg="mod">
          <ac:chgData name="Jon Desmarais" userId="30e7e979f8cac0a3" providerId="LiveId" clId="{E4461423-3076-4CD3-B6DE-27200A988F15}" dt="2025-01-05T13:20:54.061" v="1136" actId="1076"/>
          <ac:cxnSpMkLst>
            <pc:docMk/>
            <pc:sldMk cId="77369237" sldId="283"/>
            <ac:cxnSpMk id="29" creationId="{F5F163F3-6776-F57B-C6A4-8BE39BED9FB1}"/>
          </ac:cxnSpMkLst>
        </pc:cxnChg>
        <pc:cxnChg chg="mod">
          <ac:chgData name="Jon Desmarais" userId="30e7e979f8cac0a3" providerId="LiveId" clId="{E4461423-3076-4CD3-B6DE-27200A988F15}" dt="2025-01-05T13:20:57.596" v="1137" actId="1076"/>
          <ac:cxnSpMkLst>
            <pc:docMk/>
            <pc:sldMk cId="77369237" sldId="283"/>
            <ac:cxnSpMk id="31" creationId="{6908A51D-A410-1B68-A95D-5273CD8949CC}"/>
          </ac:cxnSpMkLst>
        </pc:cxnChg>
        <pc:cxnChg chg="mod">
          <ac:chgData name="Jon Desmarais" userId="30e7e979f8cac0a3" providerId="LiveId" clId="{E4461423-3076-4CD3-B6DE-27200A988F15}" dt="2025-01-05T13:21:11.138" v="1139" actId="1076"/>
          <ac:cxnSpMkLst>
            <pc:docMk/>
            <pc:sldMk cId="77369237" sldId="283"/>
            <ac:cxnSpMk id="41" creationId="{7E4F2BF3-2843-C89B-0099-09E0CC5168F2}"/>
          </ac:cxnSpMkLst>
        </pc:cxnChg>
        <pc:cxnChg chg="mod">
          <ac:chgData name="Jon Desmarais" userId="30e7e979f8cac0a3" providerId="LiveId" clId="{E4461423-3076-4CD3-B6DE-27200A988F15}" dt="2025-01-05T13:12:38.801" v="951" actId="14100"/>
          <ac:cxnSpMkLst>
            <pc:docMk/>
            <pc:sldMk cId="77369237" sldId="283"/>
            <ac:cxnSpMk id="44" creationId="{041F331E-C68C-528E-7FDA-1597F5D7F257}"/>
          </ac:cxnSpMkLst>
        </pc:cxnChg>
        <pc:cxnChg chg="mod">
          <ac:chgData name="Jon Desmarais" userId="30e7e979f8cac0a3" providerId="LiveId" clId="{E4461423-3076-4CD3-B6DE-27200A988F15}" dt="2025-01-05T13:21:04.870" v="1138" actId="1076"/>
          <ac:cxnSpMkLst>
            <pc:docMk/>
            <pc:sldMk cId="77369237" sldId="283"/>
            <ac:cxnSpMk id="54" creationId="{73EFD891-D93F-EB89-287A-05868A65C24F}"/>
          </ac:cxnSpMkLst>
        </pc:cxnChg>
        <pc:cxnChg chg="mod">
          <ac:chgData name="Jon Desmarais" userId="30e7e979f8cac0a3" providerId="LiveId" clId="{E4461423-3076-4CD3-B6DE-27200A988F15}" dt="2025-01-05T13:09:02.823" v="906"/>
          <ac:cxnSpMkLst>
            <pc:docMk/>
            <pc:sldMk cId="77369237" sldId="283"/>
            <ac:cxnSpMk id="57" creationId="{5430231D-FA11-EA85-3360-6BACE065183E}"/>
          </ac:cxnSpMkLst>
        </pc:cxnChg>
        <pc:cxnChg chg="add mod">
          <ac:chgData name="Jon Desmarais" userId="30e7e979f8cac0a3" providerId="LiveId" clId="{E4461423-3076-4CD3-B6DE-27200A988F15}" dt="2025-01-05T13:26:55.333" v="1188" actId="14100"/>
          <ac:cxnSpMkLst>
            <pc:docMk/>
            <pc:sldMk cId="77369237" sldId="283"/>
            <ac:cxnSpMk id="109" creationId="{D344EA7A-BF43-8B95-4C3F-4E3DB3FB749A}"/>
          </ac:cxnSpMkLst>
        </pc:cxnChg>
        <pc:cxnChg chg="add mod">
          <ac:chgData name="Jon Desmarais" userId="30e7e979f8cac0a3" providerId="LiveId" clId="{E4461423-3076-4CD3-B6DE-27200A988F15}" dt="2025-01-05T13:20:27.741" v="1133" actId="208"/>
          <ac:cxnSpMkLst>
            <pc:docMk/>
            <pc:sldMk cId="77369237" sldId="283"/>
            <ac:cxnSpMk id="111" creationId="{F890D30A-8984-8054-1B1E-49FE380EA207}"/>
          </ac:cxnSpMkLst>
        </pc:cxnChg>
      </pc:sldChg>
      <pc:sldChg chg="addSp modSp new del ord">
        <pc:chgData name="Jon Desmarais" userId="30e7e979f8cac0a3" providerId="LiveId" clId="{E4461423-3076-4CD3-B6DE-27200A988F15}" dt="2025-01-05T12:28:55.578" v="164" actId="2696"/>
        <pc:sldMkLst>
          <pc:docMk/>
          <pc:sldMk cId="307955819" sldId="284"/>
        </pc:sldMkLst>
        <pc:picChg chg="add mod">
          <ac:chgData name="Jon Desmarais" userId="30e7e979f8cac0a3" providerId="LiveId" clId="{E4461423-3076-4CD3-B6DE-27200A988F15}" dt="2025-01-05T12:25:03.610" v="50"/>
          <ac:picMkLst>
            <pc:docMk/>
            <pc:sldMk cId="307955819" sldId="284"/>
            <ac:picMk id="3" creationId="{693F1235-12AB-52E8-B7DC-608B628F8168}"/>
          </ac:picMkLst>
        </pc:picChg>
      </pc:sldChg>
      <pc:sldMasterChg chg="delSldLayout modSldLayout">
        <pc:chgData name="Jon Desmarais" userId="30e7e979f8cac0a3" providerId="LiveId" clId="{E4461423-3076-4CD3-B6DE-27200A988F15}" dt="2025-01-05T12:28:55.578" v="164" actId="2696"/>
        <pc:sldMasterMkLst>
          <pc:docMk/>
          <pc:sldMasterMk cId="0" sldId="2147483659"/>
        </pc:sldMasterMkLst>
        <pc:sldLayoutChg chg="del">
          <pc:chgData name="Jon Desmarais" userId="30e7e979f8cac0a3" providerId="LiveId" clId="{E4461423-3076-4CD3-B6DE-27200A988F15}" dt="2025-01-05T12:28:55.578" v="164" actId="2696"/>
          <pc:sldLayoutMkLst>
            <pc:docMk/>
            <pc:sldMasterMk cId="0" sldId="2147483659"/>
            <pc:sldLayoutMk cId="0" sldId="2147483649"/>
          </pc:sldLayoutMkLst>
        </pc:sldLayoutChg>
        <pc:sldLayoutChg chg="addSp delSp modSp mod">
          <pc:chgData name="Jon Desmarais" userId="30e7e979f8cac0a3" providerId="LiveId" clId="{E4461423-3076-4CD3-B6DE-27200A988F15}" dt="2025-01-05T12:28:17.879" v="163" actId="20577"/>
          <pc:sldLayoutMkLst>
            <pc:docMk/>
            <pc:sldMasterMk cId="0" sldId="2147483659"/>
            <pc:sldLayoutMk cId="0" sldId="2147483650"/>
          </pc:sldLayoutMkLst>
          <pc:spChg chg="add del">
            <ac:chgData name="Jon Desmarais" userId="30e7e979f8cac0a3" providerId="LiveId" clId="{E4461423-3076-4CD3-B6DE-27200A988F15}" dt="2025-01-05T12:25:27.065" v="52" actId="22"/>
            <ac:spMkLst>
              <pc:docMk/>
              <pc:sldMasterMk cId="0" sldId="2147483659"/>
              <pc:sldLayoutMk cId="0" sldId="2147483650"/>
              <ac:spMk id="3" creationId="{F02211B1-754D-CEDE-8E4C-24A4824B58FD}"/>
            </ac:spMkLst>
          </pc:spChg>
          <pc:spChg chg="add del mod">
            <ac:chgData name="Jon Desmarais" userId="30e7e979f8cac0a3" providerId="LiveId" clId="{E4461423-3076-4CD3-B6DE-27200A988F15}" dt="2025-01-05T12:27:37.087" v="106" actId="478"/>
            <ac:spMkLst>
              <pc:docMk/>
              <pc:sldMasterMk cId="0" sldId="2147483659"/>
              <pc:sldLayoutMk cId="0" sldId="2147483650"/>
              <ac:spMk id="5" creationId="{47411FF8-25F7-722A-E8FF-AC447FB2DE13}"/>
            </ac:spMkLst>
          </pc:spChg>
          <pc:spChg chg="add del mod">
            <ac:chgData name="Jon Desmarais" userId="30e7e979f8cac0a3" providerId="LiveId" clId="{E4461423-3076-4CD3-B6DE-27200A988F15}" dt="2025-01-05T12:27:34.711" v="105" actId="478"/>
            <ac:spMkLst>
              <pc:docMk/>
              <pc:sldMasterMk cId="0" sldId="2147483659"/>
              <pc:sldLayoutMk cId="0" sldId="2147483650"/>
              <ac:spMk id="6" creationId="{3F3A7AC6-7B40-1F92-D68A-ABD6501AA38D}"/>
            </ac:spMkLst>
          </pc:spChg>
          <pc:spChg chg="add mod">
            <ac:chgData name="Jon Desmarais" userId="30e7e979f8cac0a3" providerId="LiveId" clId="{E4461423-3076-4CD3-B6DE-27200A988F15}" dt="2025-01-05T12:28:17.879" v="163" actId="20577"/>
            <ac:spMkLst>
              <pc:docMk/>
              <pc:sldMasterMk cId="0" sldId="2147483659"/>
              <pc:sldLayoutMk cId="0" sldId="2147483650"/>
              <ac:spMk id="7" creationId="{E54AEF70-1FA7-E700-EC95-F52433FBCEBD}"/>
            </ac:spMkLst>
          </pc:spChg>
          <pc:spChg chg="del mod">
            <ac:chgData name="Jon Desmarais" userId="30e7e979f8cac0a3" providerId="LiveId" clId="{E4461423-3076-4CD3-B6DE-27200A988F15}" dt="2025-01-05T12:27:04.135" v="100" actId="478"/>
            <ac:spMkLst>
              <pc:docMk/>
              <pc:sldMasterMk cId="0" sldId="2147483659"/>
              <pc:sldLayoutMk cId="0" sldId="2147483650"/>
              <ac:spMk id="17" creationId="{00000000-0000-0000-0000-000000000000}"/>
            </ac:spMkLst>
          </pc:spChg>
          <pc:picChg chg="add mod">
            <ac:chgData name="Jon Desmarais" userId="30e7e979f8cac0a3" providerId="LiveId" clId="{E4461423-3076-4CD3-B6DE-27200A988F15}" dt="2025-01-05T12:25:45.914" v="53"/>
            <ac:picMkLst>
              <pc:docMk/>
              <pc:sldMasterMk cId="0" sldId="2147483659"/>
              <pc:sldLayoutMk cId="0" sldId="2147483650"/>
              <ac:picMk id="4" creationId="{B72CF07A-A0CF-142C-F365-47C6002D7951}"/>
            </ac:picMkLst>
          </pc:picChg>
        </pc:sldLayoutChg>
      </pc:sldMasterChg>
    </pc:docChg>
  </pc:docChgLst>
  <pc:docChgLst>
    <pc:chgData name="Jon Desmarais" userId="30e7e979f8cac0a3" providerId="LiveId" clId="{F5A8EE4D-4CAF-41F5-B5E7-12A2FD4D6DD9}"/>
    <pc:docChg chg="modSld">
      <pc:chgData name="Jon Desmarais" userId="30e7e979f8cac0a3" providerId="LiveId" clId="{F5A8EE4D-4CAF-41F5-B5E7-12A2FD4D6DD9}" dt="2025-01-05T14:15:03.409" v="0" actId="20577"/>
      <pc:docMkLst>
        <pc:docMk/>
      </pc:docMkLst>
      <pc:sldChg chg="modSp mod">
        <pc:chgData name="Jon Desmarais" userId="30e7e979f8cac0a3" providerId="LiveId" clId="{F5A8EE4D-4CAF-41F5-B5E7-12A2FD4D6DD9}" dt="2025-01-05T14:15:03.409" v="0" actId="20577"/>
        <pc:sldMkLst>
          <pc:docMk/>
          <pc:sldMk cId="0" sldId="256"/>
        </pc:sldMkLst>
        <pc:spChg chg="mod">
          <ac:chgData name="Jon Desmarais" userId="30e7e979f8cac0a3" providerId="LiveId" clId="{F5A8EE4D-4CAF-41F5-B5E7-12A2FD4D6DD9}" dt="2025-01-05T14:15:03.409" v="0" actId="20577"/>
          <ac:spMkLst>
            <pc:docMk/>
            <pc:sldMk cId="0" sldId="256"/>
            <ac:spMk id="54" creationId="{00000000-0000-0000-0000-000000000000}"/>
          </ac:spMkLst>
        </pc:spChg>
      </pc:sldChg>
    </pc:docChg>
  </pc:docChgLst>
</pc:chgInfo>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a16="http://schemas.microsoft.com/office/drawing/2014/main" xmlns=""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a16="http://schemas.microsoft.com/office/drawing/2014/main" xmlns=""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a16="http://schemas.microsoft.com/office/drawing/2014/main" xmlns=""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3831175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132virtualwing.org/"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6"/>
        <p:cNvGrpSpPr/>
        <p:nvPr/>
      </p:nvGrpSpPr>
      <p:grpSpPr>
        <a:xfrm>
          <a:off x="0" y="0"/>
          <a:ext cx="0" cy="0"/>
          <a:chOff x="0" y="0"/>
          <a:chExt cx="0" cy="0"/>
        </a:xfrm>
      </p:grpSpPr>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pic>
        <p:nvPicPr>
          <p:cNvPr id="4" name="Google Shape;57;p13">
            <a:hlinkClick r:id="rId2"/>
            <a:extLst>
              <a:ext uri="{FF2B5EF4-FFF2-40B4-BE49-F238E27FC236}">
                <a16:creationId xmlns:a16="http://schemas.microsoft.com/office/drawing/2014/main" xmlns="" id="{B72CF07A-A0CF-142C-F365-47C6002D7951}"/>
              </a:ext>
            </a:extLst>
          </p:cNvPr>
          <p:cNvPicPr preferRelativeResize="0"/>
          <p:nvPr userDrawn="1"/>
        </p:nvPicPr>
        <p:blipFill rotWithShape="1">
          <a:blip r:embed="rId3">
            <a:alphaModFix/>
          </a:blip>
          <a:srcRect r="-2532" b="-2501"/>
          <a:stretch/>
        </p:blipFill>
        <p:spPr>
          <a:xfrm>
            <a:off x="435875" y="164488"/>
            <a:ext cx="1575817" cy="1620000"/>
          </a:xfrm>
          <a:prstGeom prst="rect">
            <a:avLst/>
          </a:prstGeom>
          <a:noFill/>
          <a:ln>
            <a:noFill/>
          </a:ln>
        </p:spPr>
      </p:pic>
      <p:sp>
        <p:nvSpPr>
          <p:cNvPr id="7" name="TextBox 6">
            <a:extLst>
              <a:ext uri="{FF2B5EF4-FFF2-40B4-BE49-F238E27FC236}">
                <a16:creationId xmlns:a16="http://schemas.microsoft.com/office/drawing/2014/main" xmlns="" id="{E54AEF70-1FA7-E700-EC95-F52433FBCEBD}"/>
              </a:ext>
            </a:extLst>
          </p:cNvPr>
          <p:cNvSpPr txBox="1"/>
          <p:nvPr userDrawn="1"/>
        </p:nvSpPr>
        <p:spPr>
          <a:xfrm>
            <a:off x="2491408" y="164488"/>
            <a:ext cx="2252540" cy="400110"/>
          </a:xfrm>
          <a:prstGeom prst="rect">
            <a:avLst/>
          </a:prstGeom>
          <a:noFill/>
        </p:spPr>
        <p:txBody>
          <a:bodyPr wrap="none" rtlCol="0">
            <a:spAutoFit/>
          </a:bodyPr>
          <a:lstStyle/>
          <a:p>
            <a:r>
              <a:rPr lang="en-GB" sz="2000" dirty="0"/>
              <a:t>Facility Name, CC</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a:t>SRNTGT101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Severomorsk SAM Factory</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a16="http://schemas.microsoft.com/office/drawing/2014/main" xmlns="" id="{7F7FB00C-80EE-678C-48FD-E19AD7F3299B}"/>
              </a:ext>
            </a:extLst>
          </p:cNvPr>
          <p:cNvPicPr>
            <a:picLocks noChangeAspect="1" noChangeArrowheads="1"/>
          </p:cNvPicPr>
          <p:nvPr/>
        </p:nvPicPr>
        <p:blipFill>
          <a:blip r:embed="rId3"/>
          <a:srcRect/>
          <a:stretch>
            <a:fillRect/>
          </a:stretch>
        </p:blipFill>
        <p:spPr bwMode="auto">
          <a:xfrm>
            <a:off x="108686" y="7338"/>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MILITARY KILL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a:solidFill>
                            <a:schemeClr val="dk1"/>
                          </a:solidFill>
                        </a:rPr>
                        <a:t>Definition:</a:t>
                      </a:r>
                      <a:r>
                        <a:rPr lang="fr" sz="160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15" name="Picture 14">
            <a:extLst>
              <a:ext uri="{FF2B5EF4-FFF2-40B4-BE49-F238E27FC236}">
                <a16:creationId xmlns:a16="http://schemas.microsoft.com/office/drawing/2014/main" xmlns="" id="{F1616BFC-C45C-30D3-33C7-648A4DABC131}"/>
              </a:ext>
            </a:extLst>
          </p:cNvPr>
          <p:cNvPicPr>
            <a:picLocks noChangeAspect="1"/>
          </p:cNvPicPr>
          <p:nvPr/>
        </p:nvPicPr>
        <p:blipFill>
          <a:blip r:embed="rId3"/>
          <a:srcRect b="7689"/>
          <a:stretch/>
        </p:blipFill>
        <p:spPr>
          <a:xfrm>
            <a:off x="0" y="1911979"/>
            <a:ext cx="15117415" cy="8779834"/>
          </a:xfrm>
          <a:prstGeom prst="rect">
            <a:avLst/>
          </a:prstGeom>
        </p:spPr>
      </p:pic>
      <p:sp>
        <p:nvSpPr>
          <p:cNvPr id="67" name="Google Shape;67;p14"/>
          <p:cNvSpPr txBox="1"/>
          <p:nvPr/>
        </p:nvSpPr>
        <p:spPr>
          <a:xfrm>
            <a:off x="9296107" y="6538468"/>
            <a:ext cx="1869900" cy="8940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b="1" dirty="0">
                <a:solidFill>
                  <a:schemeClr val="dk1"/>
                </a:solidFill>
              </a:rPr>
              <a:t>Severomorsk </a:t>
            </a:r>
          </a:p>
          <a:p>
            <a:pPr marL="0" lvl="0" indent="0" algn="l" rtl="0">
              <a:spcBef>
                <a:spcPts val="0"/>
              </a:spcBef>
              <a:spcAft>
                <a:spcPts val="0"/>
              </a:spcAft>
              <a:buClr>
                <a:schemeClr val="dk1"/>
              </a:buClr>
              <a:buSzPts val="1100"/>
              <a:buFont typeface="Arial"/>
              <a:buNone/>
            </a:pPr>
            <a:r>
              <a:rPr lang="en-GB" b="1" dirty="0">
                <a:solidFill>
                  <a:schemeClr val="dk1"/>
                </a:solidFill>
              </a:rPr>
              <a:t>SAM Factory </a:t>
            </a:r>
            <a:br>
              <a:rPr lang="en-GB" b="1" dirty="0">
                <a:solidFill>
                  <a:schemeClr val="dk1"/>
                </a:solidFill>
              </a:rPr>
            </a:br>
            <a:r>
              <a:rPr lang="en-GB" b="1" dirty="0">
                <a:solidFill>
                  <a:schemeClr val="dk1"/>
                </a:solidFill>
              </a:rPr>
              <a:t>SRNTGT101</a:t>
            </a:r>
            <a:endParaRPr b="1" dirty="0">
              <a:solidFill>
                <a:schemeClr val="dk1"/>
              </a:solidFill>
            </a:endParaRPr>
          </a:p>
        </p:txBody>
      </p:sp>
      <p:cxnSp>
        <p:nvCxnSpPr>
          <p:cNvPr id="68" name="Google Shape;68;p14"/>
          <p:cNvCxnSpPr>
            <a:cxnSpLocks/>
            <a:stCxn id="69" idx="3"/>
          </p:cNvCxnSpPr>
          <p:nvPr/>
        </p:nvCxnSpPr>
        <p:spPr>
          <a:xfrm flipV="1">
            <a:off x="7743832" y="6985508"/>
            <a:ext cx="1550340" cy="447040"/>
          </a:xfrm>
          <a:prstGeom prst="straightConnector1">
            <a:avLst/>
          </a:prstGeom>
          <a:noFill/>
          <a:ln w="19050" cap="flat" cmpd="sng">
            <a:solidFill>
              <a:schemeClr val="tx1"/>
            </a:solidFill>
            <a:prstDash val="solid"/>
            <a:round/>
            <a:headEnd type="none" w="med" len="med"/>
            <a:tailEnd type="none" w="med" len="med"/>
          </a:ln>
        </p:spPr>
      </p:cxnSp>
      <p:sp>
        <p:nvSpPr>
          <p:cNvPr id="69" name="Google Shape;69;p14"/>
          <p:cNvSpPr/>
          <p:nvPr/>
        </p:nvSpPr>
        <p:spPr>
          <a:xfrm>
            <a:off x="7023832" y="7072548"/>
            <a:ext cx="720000" cy="720000"/>
          </a:xfrm>
          <a:prstGeom prst="plus">
            <a:avLst>
              <a:gd name="adj" fmla="val 40260"/>
            </a:avLst>
          </a:prstGeom>
          <a:noFill/>
          <a:ln w="28575" cap="flat" cmpd="sng">
            <a:solidFill>
              <a:schemeClr val="tx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a16="http://schemas.microsoft.com/office/drawing/2014/main" xmlns="" id="{A6B49C5C-97F8-FEE3-76A5-CE0CE350872B}"/>
              </a:ext>
            </a:extLst>
          </p:cNvPr>
          <p:cNvSpPr txBox="1"/>
          <p:nvPr/>
        </p:nvSpPr>
        <p:spPr>
          <a:xfrm>
            <a:off x="2464354" y="315406"/>
            <a:ext cx="663300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9" name="Group 8">
            <a:extLst>
              <a:ext uri="{FF2B5EF4-FFF2-40B4-BE49-F238E27FC236}">
                <a16:creationId xmlns:a16="http://schemas.microsoft.com/office/drawing/2014/main" xmlns="" id="{B89315BF-ADD9-6A29-21BC-158715407CD9}"/>
              </a:ext>
            </a:extLst>
          </p:cNvPr>
          <p:cNvGrpSpPr/>
          <p:nvPr/>
        </p:nvGrpSpPr>
        <p:grpSpPr>
          <a:xfrm>
            <a:off x="1" y="-14357"/>
            <a:ext cx="15119349" cy="1980670"/>
            <a:chOff x="1" y="0"/>
            <a:chExt cx="15119349" cy="1980670"/>
          </a:xfrm>
        </p:grpSpPr>
        <p:sp>
          <p:nvSpPr>
            <p:cNvPr id="16" name="TextBox 15">
              <a:extLst>
                <a:ext uri="{FF2B5EF4-FFF2-40B4-BE49-F238E27FC236}">
                  <a16:creationId xmlns:a16="http://schemas.microsoft.com/office/drawing/2014/main" xmlns="" id="{2AE99E76-E508-1869-C72B-BE5429208F9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0" name="Picture 3">
              <a:extLst>
                <a:ext uri="{FF2B5EF4-FFF2-40B4-BE49-F238E27FC236}">
                  <a16:creationId xmlns:a16="http://schemas.microsoft.com/office/drawing/2014/main" xmlns="" id="{59FFBEA8-CFF0-E2D9-7F60-53174195244C}"/>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3" name="Group 22">
              <a:extLst>
                <a:ext uri="{FF2B5EF4-FFF2-40B4-BE49-F238E27FC236}">
                  <a16:creationId xmlns:a16="http://schemas.microsoft.com/office/drawing/2014/main" xmlns="" id="{63046988-50B4-1351-FEFA-6F32963AB8A3}"/>
                </a:ext>
              </a:extLst>
            </p:cNvPr>
            <p:cNvGrpSpPr/>
            <p:nvPr/>
          </p:nvGrpSpPr>
          <p:grpSpPr>
            <a:xfrm>
              <a:off x="1" y="0"/>
              <a:ext cx="15119349" cy="1921524"/>
              <a:chOff x="1" y="-1616"/>
              <a:chExt cx="15119349" cy="1921524"/>
            </a:xfrm>
          </p:grpSpPr>
          <p:sp>
            <p:nvSpPr>
              <p:cNvPr id="31" name="Rectangle 30">
                <a:extLst>
                  <a:ext uri="{FF2B5EF4-FFF2-40B4-BE49-F238E27FC236}">
                    <a16:creationId xmlns:a16="http://schemas.microsoft.com/office/drawing/2014/main" xmlns="" id="{C8299D31-CBCB-248B-FD1F-3886CAE350E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xmlns="" id="{5C97B2B9-FA59-3469-2D79-D03518BD09C1}"/>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753E4A0D-C641-C589-2D51-314F8F4527A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7E238BC3-1BE6-D786-101F-1E09D87F95A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5737498F-C025-08E5-1F41-260CDA3FFB5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57F348B8-3880-753D-75BC-250B67D760BA}"/>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4" name="TextBox 23">
              <a:extLst>
                <a:ext uri="{FF2B5EF4-FFF2-40B4-BE49-F238E27FC236}">
                  <a16:creationId xmlns:a16="http://schemas.microsoft.com/office/drawing/2014/main" xmlns="" id="{D046B5C3-25AE-5AFD-2012-9CC9A49D27CB}"/>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25" name="TextBox 24">
              <a:extLst>
                <a:ext uri="{FF2B5EF4-FFF2-40B4-BE49-F238E27FC236}">
                  <a16:creationId xmlns:a16="http://schemas.microsoft.com/office/drawing/2014/main" xmlns="" id="{F183BB98-FE27-5C4E-8B47-30DA2E47BEC7}"/>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26" name="TextBox 25">
              <a:extLst>
                <a:ext uri="{FF2B5EF4-FFF2-40B4-BE49-F238E27FC236}">
                  <a16:creationId xmlns:a16="http://schemas.microsoft.com/office/drawing/2014/main" xmlns="" id="{DB8B02EA-F66B-F359-A3CA-F2482A1B898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8" name="TextBox 27">
              <a:extLst>
                <a:ext uri="{FF2B5EF4-FFF2-40B4-BE49-F238E27FC236}">
                  <a16:creationId xmlns:a16="http://schemas.microsoft.com/office/drawing/2014/main" xmlns="" id="{BA45A619-8C29-6FF4-D738-BCA5A08578F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9" name="Picture 28" descr="D:\GIT PROJECTS\OPAT-background\Virtual Intelligence Service only logo.PNG">
              <a:extLst>
                <a:ext uri="{FF2B5EF4-FFF2-40B4-BE49-F238E27FC236}">
                  <a16:creationId xmlns:a16="http://schemas.microsoft.com/office/drawing/2014/main" xmlns="" id="{5033B895-09DA-7B5F-4D45-EA891E7292B0}"/>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0" name="Rektangel 11">
              <a:extLst>
                <a:ext uri="{FF2B5EF4-FFF2-40B4-BE49-F238E27FC236}">
                  <a16:creationId xmlns:a16="http://schemas.microsoft.com/office/drawing/2014/main" xmlns="" id="{B15B3277-B04D-066A-11FF-88F28EAAE301}"/>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xmlns="" id="{82A285E8-0DC8-1CBE-D529-8604C6714EA1}"/>
              </a:ext>
            </a:extLst>
          </p:cNvPr>
          <p:cNvGrpSpPr/>
          <p:nvPr/>
        </p:nvGrpSpPr>
        <p:grpSpPr>
          <a:xfrm rot="21146639">
            <a:off x="14195180" y="2629410"/>
            <a:ext cx="559046" cy="692832"/>
            <a:chOff x="15526400" y="3343535"/>
            <a:chExt cx="1172983" cy="1324523"/>
          </a:xfrm>
        </p:grpSpPr>
        <p:sp>
          <p:nvSpPr>
            <p:cNvPr id="38" name="Freeform: Shape 37">
              <a:extLst>
                <a:ext uri="{FF2B5EF4-FFF2-40B4-BE49-F238E27FC236}">
                  <a16:creationId xmlns:a16="http://schemas.microsoft.com/office/drawing/2014/main" xmlns="" id="{63A1343B-9F0D-E023-CA71-DF5838B1B18C}"/>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Google Shape;66;p14">
              <a:extLst>
                <a:ext uri="{FF2B5EF4-FFF2-40B4-BE49-F238E27FC236}">
                  <a16:creationId xmlns:a16="http://schemas.microsoft.com/office/drawing/2014/main" xmlns="" id="{32EBF3D6-5AEF-8146-61C3-598757099B7E}"/>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43" name="Picture 42" descr="A map of a city&#10;&#10;Description automatically generated">
            <a:extLst>
              <a:ext uri="{FF2B5EF4-FFF2-40B4-BE49-F238E27FC236}">
                <a16:creationId xmlns:a16="http://schemas.microsoft.com/office/drawing/2014/main" xmlns="" id="{837FA67B-0DA9-847E-7C58-4428E42E5432}"/>
              </a:ext>
            </a:extLst>
          </p:cNvPr>
          <p:cNvPicPr>
            <a:picLocks noChangeAspect="1"/>
          </p:cNvPicPr>
          <p:nvPr/>
        </p:nvPicPr>
        <p:blipFill>
          <a:blip r:embed="rId3">
            <a:grayscl/>
            <a:extLst>
              <a:ext uri="{BEBA8EAE-BF5A-486C-A8C5-ECC9F3942E4B}">
                <a14:imgProps xmlns:a14="http://schemas.microsoft.com/office/drawing/2010/main" xmlns="">
                  <a14:imgLayer r:embed="rId4">
                    <a14:imgEffect>
                      <a14:colorTemperature colorTemp="2334"/>
                    </a14:imgEffect>
                    <a14:imgEffect>
                      <a14:saturation sat="400000"/>
                    </a14:imgEffect>
                  </a14:imgLayer>
                </a14:imgProps>
              </a:ext>
            </a:extLst>
          </a:blip>
          <a:srcRect l="16522" r="951"/>
          <a:stretch/>
        </p:blipFill>
        <p:spPr>
          <a:xfrm>
            <a:off x="0" y="1927549"/>
            <a:ext cx="15117415" cy="8759657"/>
          </a:xfrm>
          <a:prstGeom prst="rect">
            <a:avLst/>
          </a:prstGeom>
        </p:spPr>
      </p:pic>
      <p:sp>
        <p:nvSpPr>
          <p:cNvPr id="4" name="Freeform: Shape 3">
            <a:extLst>
              <a:ext uri="{FF2B5EF4-FFF2-40B4-BE49-F238E27FC236}">
                <a16:creationId xmlns:a16="http://schemas.microsoft.com/office/drawing/2014/main" xmlns="" id="{D29C3DEE-CC70-4791-AC00-0917DB3CC00D}"/>
              </a:ext>
            </a:extLst>
          </p:cNvPr>
          <p:cNvSpPr/>
          <p:nvPr/>
        </p:nvSpPr>
        <p:spPr>
          <a:xfrm>
            <a:off x="6696223" y="5430131"/>
            <a:ext cx="1055076" cy="858128"/>
          </a:xfrm>
          <a:custGeom>
            <a:avLst/>
            <a:gdLst>
              <a:gd name="connsiteX0" fmla="*/ 0 w 1575581"/>
              <a:gd name="connsiteY0" fmla="*/ 970671 h 1055077"/>
              <a:gd name="connsiteX1" fmla="*/ 0 w 1575581"/>
              <a:gd name="connsiteY1" fmla="*/ 0 h 1055077"/>
              <a:gd name="connsiteX2" fmla="*/ 1237957 w 1575581"/>
              <a:gd name="connsiteY2" fmla="*/ 14068 h 1055077"/>
              <a:gd name="connsiteX3" fmla="*/ 1575581 w 1575581"/>
              <a:gd name="connsiteY3" fmla="*/ 576775 h 1055077"/>
              <a:gd name="connsiteX4" fmla="*/ 1561513 w 1575581"/>
              <a:gd name="connsiteY4" fmla="*/ 1055077 h 1055077"/>
              <a:gd name="connsiteX5" fmla="*/ 0 w 1575581"/>
              <a:gd name="connsiteY5" fmla="*/ 970671 h 1055077"/>
              <a:gd name="connsiteX0" fmla="*/ 0 w 2475913"/>
              <a:gd name="connsiteY0" fmla="*/ 970671 h 1055077"/>
              <a:gd name="connsiteX1" fmla="*/ 0 w 2475913"/>
              <a:gd name="connsiteY1" fmla="*/ 0 h 1055077"/>
              <a:gd name="connsiteX2" fmla="*/ 1237957 w 2475913"/>
              <a:gd name="connsiteY2" fmla="*/ 14068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970671 h 1055077"/>
              <a:gd name="connsiteX1" fmla="*/ 0 w 2475913"/>
              <a:gd name="connsiteY1" fmla="*/ 0 h 1055077"/>
              <a:gd name="connsiteX2" fmla="*/ 2349305 w 2475913"/>
              <a:gd name="connsiteY2" fmla="*/ 309490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759655 h 844061"/>
              <a:gd name="connsiteX1" fmla="*/ 1589649 w 2475913"/>
              <a:gd name="connsiteY1" fmla="*/ 0 h 844061"/>
              <a:gd name="connsiteX2" fmla="*/ 2349305 w 2475913"/>
              <a:gd name="connsiteY2" fmla="*/ 98474 h 844061"/>
              <a:gd name="connsiteX3" fmla="*/ 2475913 w 2475913"/>
              <a:gd name="connsiteY3" fmla="*/ 379826 h 844061"/>
              <a:gd name="connsiteX4" fmla="*/ 1561513 w 2475913"/>
              <a:gd name="connsiteY4" fmla="*/ 844061 h 844061"/>
              <a:gd name="connsiteX5" fmla="*/ 0 w 2475913"/>
              <a:gd name="connsiteY5" fmla="*/ 759655 h 844061"/>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140676 w 1055076"/>
              <a:gd name="connsiteY4" fmla="*/ 844061 h 858128"/>
              <a:gd name="connsiteX5" fmla="*/ 0 w 1055076"/>
              <a:gd name="connsiteY5" fmla="*/ 858128 h 858128"/>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773722 w 1055076"/>
              <a:gd name="connsiteY4" fmla="*/ 815925 h 858128"/>
              <a:gd name="connsiteX5" fmla="*/ 0 w 1055076"/>
              <a:gd name="connsiteY5" fmla="*/ 858128 h 85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5076" h="858128">
                <a:moveTo>
                  <a:pt x="0" y="858128"/>
                </a:moveTo>
                <a:lnTo>
                  <a:pt x="168812" y="0"/>
                </a:lnTo>
                <a:lnTo>
                  <a:pt x="928468" y="98474"/>
                </a:lnTo>
                <a:lnTo>
                  <a:pt x="1055076" y="379826"/>
                </a:lnTo>
                <a:lnTo>
                  <a:pt x="773722" y="815925"/>
                </a:lnTo>
                <a:lnTo>
                  <a:pt x="0" y="858128"/>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bg1"/>
                </a:solidFill>
              </a:ln>
              <a:noFill/>
            </a:endParaRPr>
          </a:p>
        </p:txBody>
      </p:sp>
      <p:sp>
        <p:nvSpPr>
          <p:cNvPr id="9" name="Google Shape;67;p14">
            <a:extLst>
              <a:ext uri="{FF2B5EF4-FFF2-40B4-BE49-F238E27FC236}">
                <a16:creationId xmlns:a16="http://schemas.microsoft.com/office/drawing/2014/main" xmlns="" id="{2383979B-7C44-292F-EB3E-7EC226347C3D}"/>
              </a:ext>
            </a:extLst>
          </p:cNvPr>
          <p:cNvSpPr txBox="1"/>
          <p:nvPr/>
        </p:nvSpPr>
        <p:spPr>
          <a:xfrm>
            <a:off x="2588455" y="5299612"/>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b="1" dirty="0">
                <a:solidFill>
                  <a:schemeClr val="dk1"/>
                </a:solidFill>
              </a:rPr>
              <a:t>Severomorsk SAM Factory </a:t>
            </a:r>
            <a:br>
              <a:rPr lang="en-GB" b="1" dirty="0">
                <a:solidFill>
                  <a:schemeClr val="dk1"/>
                </a:solidFill>
              </a:rPr>
            </a:br>
            <a:r>
              <a:rPr lang="en-GB" b="1" dirty="0">
                <a:solidFill>
                  <a:schemeClr val="dk1"/>
                </a:solidFill>
              </a:rPr>
              <a:t>SRNTGT101</a:t>
            </a:r>
            <a:endParaRPr b="1" dirty="0">
              <a:solidFill>
                <a:schemeClr val="dk1"/>
              </a:solidFill>
            </a:endParaRPr>
          </a:p>
        </p:txBody>
      </p:sp>
      <p:cxnSp>
        <p:nvCxnSpPr>
          <p:cNvPr id="11" name="Straight Connector 10">
            <a:extLst>
              <a:ext uri="{FF2B5EF4-FFF2-40B4-BE49-F238E27FC236}">
                <a16:creationId xmlns:a16="http://schemas.microsoft.com/office/drawing/2014/main" xmlns="" id="{AC654BA9-C562-1EA2-B6BD-32C5F2B548CA}"/>
              </a:ext>
            </a:extLst>
          </p:cNvPr>
          <p:cNvCxnSpPr>
            <a:cxnSpLocks/>
            <a:stCxn id="9" idx="3"/>
          </p:cNvCxnSpPr>
          <p:nvPr/>
        </p:nvCxnSpPr>
        <p:spPr>
          <a:xfrm>
            <a:off x="4458355" y="5746652"/>
            <a:ext cx="235040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xmlns=""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grpSp>
        <p:nvGrpSpPr>
          <p:cNvPr id="58" name="Group 57">
            <a:extLst>
              <a:ext uri="{FF2B5EF4-FFF2-40B4-BE49-F238E27FC236}">
                <a16:creationId xmlns:a16="http://schemas.microsoft.com/office/drawing/2014/main" xmlns="" id="{F227B192-77CD-19F8-C83A-ED957347FC4F}"/>
              </a:ext>
            </a:extLst>
          </p:cNvPr>
          <p:cNvGrpSpPr/>
          <p:nvPr/>
        </p:nvGrpSpPr>
        <p:grpSpPr>
          <a:xfrm rot="21146639">
            <a:off x="14195180" y="2629410"/>
            <a:ext cx="559046" cy="692832"/>
            <a:chOff x="15526400" y="3343535"/>
            <a:chExt cx="1172983" cy="1324523"/>
          </a:xfrm>
        </p:grpSpPr>
        <p:sp>
          <p:nvSpPr>
            <p:cNvPr id="59" name="Freeform: Shape 58">
              <a:extLst>
                <a:ext uri="{FF2B5EF4-FFF2-40B4-BE49-F238E27FC236}">
                  <a16:creationId xmlns:a16="http://schemas.microsoft.com/office/drawing/2014/main" xmlns="" id="{01A93917-9BC8-6D6A-072B-256203639270}"/>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Google Shape;66;p14">
              <a:extLst>
                <a:ext uri="{FF2B5EF4-FFF2-40B4-BE49-F238E27FC236}">
                  <a16:creationId xmlns:a16="http://schemas.microsoft.com/office/drawing/2014/main" xmlns="" id="{1575D9C1-1871-1649-FFE5-8D2604836F5F}"/>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80" name="Group 79">
            <a:extLst>
              <a:ext uri="{FF2B5EF4-FFF2-40B4-BE49-F238E27FC236}">
                <a16:creationId xmlns:a16="http://schemas.microsoft.com/office/drawing/2014/main" xmlns="" id="{E88BD297-F5A9-6DEB-1FA4-21C84B1AACDB}"/>
              </a:ext>
            </a:extLst>
          </p:cNvPr>
          <p:cNvGrpSpPr/>
          <p:nvPr/>
        </p:nvGrpSpPr>
        <p:grpSpPr>
          <a:xfrm>
            <a:off x="1" y="-14357"/>
            <a:ext cx="15119349" cy="1980670"/>
            <a:chOff x="1" y="0"/>
            <a:chExt cx="15119349" cy="1980670"/>
          </a:xfrm>
        </p:grpSpPr>
        <p:sp>
          <p:nvSpPr>
            <p:cNvPr id="81" name="TextBox 80">
              <a:extLst>
                <a:ext uri="{FF2B5EF4-FFF2-40B4-BE49-F238E27FC236}">
                  <a16:creationId xmlns:a16="http://schemas.microsoft.com/office/drawing/2014/main" xmlns="" id="{C4938C3C-D583-4808-3BF8-05FE3860AC8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82" name="Picture 3">
              <a:extLst>
                <a:ext uri="{FF2B5EF4-FFF2-40B4-BE49-F238E27FC236}">
                  <a16:creationId xmlns:a16="http://schemas.microsoft.com/office/drawing/2014/main" xmlns="" id="{9EA47AFB-60A0-6765-E94D-DB93C27A7BA4}"/>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3" name="Group 82">
              <a:extLst>
                <a:ext uri="{FF2B5EF4-FFF2-40B4-BE49-F238E27FC236}">
                  <a16:creationId xmlns:a16="http://schemas.microsoft.com/office/drawing/2014/main" xmlns="" id="{D9E1D7C2-A516-E4D1-2687-99AAAED55F30}"/>
                </a:ext>
              </a:extLst>
            </p:cNvPr>
            <p:cNvGrpSpPr/>
            <p:nvPr/>
          </p:nvGrpSpPr>
          <p:grpSpPr>
            <a:xfrm>
              <a:off x="1" y="0"/>
              <a:ext cx="15119349" cy="1921524"/>
              <a:chOff x="1" y="-1616"/>
              <a:chExt cx="15119349" cy="1921524"/>
            </a:xfrm>
          </p:grpSpPr>
          <p:sp>
            <p:nvSpPr>
              <p:cNvPr id="90" name="Rectangle 89">
                <a:extLst>
                  <a:ext uri="{FF2B5EF4-FFF2-40B4-BE49-F238E27FC236}">
                    <a16:creationId xmlns:a16="http://schemas.microsoft.com/office/drawing/2014/main" xmlns="" id="{3D130583-3E15-5D63-374D-80597CF73A82}"/>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Rectangle 90">
                <a:extLst>
                  <a:ext uri="{FF2B5EF4-FFF2-40B4-BE49-F238E27FC236}">
                    <a16:creationId xmlns:a16="http://schemas.microsoft.com/office/drawing/2014/main" xmlns="" id="{23D4A1F1-D4CD-7715-D2DF-10A4E3803AF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2" name="Rectangle 91">
                <a:extLst>
                  <a:ext uri="{FF2B5EF4-FFF2-40B4-BE49-F238E27FC236}">
                    <a16:creationId xmlns:a16="http://schemas.microsoft.com/office/drawing/2014/main" xmlns="" id="{5A7004A7-6308-F954-D43C-7CC87B930AE1}"/>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3" name="Rectangle 92">
                <a:extLst>
                  <a:ext uri="{FF2B5EF4-FFF2-40B4-BE49-F238E27FC236}">
                    <a16:creationId xmlns:a16="http://schemas.microsoft.com/office/drawing/2014/main" xmlns="" id="{0F22D7CA-4AD9-D390-0090-1327180AA918}"/>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Rectangle 93">
                <a:extLst>
                  <a:ext uri="{FF2B5EF4-FFF2-40B4-BE49-F238E27FC236}">
                    <a16:creationId xmlns:a16="http://schemas.microsoft.com/office/drawing/2014/main" xmlns="" id="{0EF3DE49-D4CB-439D-DC91-5968B16C56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5" name="Rectangle 94">
                <a:extLst>
                  <a:ext uri="{FF2B5EF4-FFF2-40B4-BE49-F238E27FC236}">
                    <a16:creationId xmlns:a16="http://schemas.microsoft.com/office/drawing/2014/main" xmlns="" id="{77607445-EA82-E925-D517-44C81002EDDA}"/>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4" name="TextBox 83">
              <a:extLst>
                <a:ext uri="{FF2B5EF4-FFF2-40B4-BE49-F238E27FC236}">
                  <a16:creationId xmlns:a16="http://schemas.microsoft.com/office/drawing/2014/main" xmlns="" id="{D83253BC-7F04-C577-1F46-8D11E84670E9}"/>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85" name="TextBox 84">
              <a:extLst>
                <a:ext uri="{FF2B5EF4-FFF2-40B4-BE49-F238E27FC236}">
                  <a16:creationId xmlns:a16="http://schemas.microsoft.com/office/drawing/2014/main" xmlns="" id="{AAD46B5A-C5F0-08B3-DA33-E1FD6A7630B3}"/>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86" name="TextBox 85">
              <a:extLst>
                <a:ext uri="{FF2B5EF4-FFF2-40B4-BE49-F238E27FC236}">
                  <a16:creationId xmlns:a16="http://schemas.microsoft.com/office/drawing/2014/main" xmlns="" id="{9C9B44B9-267E-6E92-121A-D2B18B00923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87" name="TextBox 86">
              <a:extLst>
                <a:ext uri="{FF2B5EF4-FFF2-40B4-BE49-F238E27FC236}">
                  <a16:creationId xmlns:a16="http://schemas.microsoft.com/office/drawing/2014/main" xmlns="" id="{15531400-411A-5584-4732-C1CB047CDB18}"/>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88" name="Picture 87" descr="D:\GIT PROJECTS\OPAT-background\Virtual Intelligence Service only logo.PNG">
              <a:extLst>
                <a:ext uri="{FF2B5EF4-FFF2-40B4-BE49-F238E27FC236}">
                  <a16:creationId xmlns:a16="http://schemas.microsoft.com/office/drawing/2014/main" xmlns="" id="{EE1C440F-B08A-88B5-A4C6-6C6DF8BB762F}"/>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89" name="Rektangel 11">
              <a:extLst>
                <a:ext uri="{FF2B5EF4-FFF2-40B4-BE49-F238E27FC236}">
                  <a16:creationId xmlns:a16="http://schemas.microsoft.com/office/drawing/2014/main" xmlns="" id="{D573CF8E-2168-EC69-F5A8-54A6249C069F}"/>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a16="http://schemas.microsoft.com/office/drawing/2014/main" xmlns="" id="{116F48F0-6074-A1CE-AA9D-0C6CD3B04438}"/>
            </a:ext>
          </a:extLst>
        </p:cNvPr>
        <p:cNvGrpSpPr/>
        <p:nvPr/>
      </p:nvGrpSpPr>
      <p:grpSpPr>
        <a:xfrm>
          <a:off x="0" y="0"/>
          <a:ext cx="0" cy="0"/>
          <a:chOff x="0" y="0"/>
          <a:chExt cx="0" cy="0"/>
        </a:xfrm>
      </p:grpSpPr>
      <p:pic>
        <p:nvPicPr>
          <p:cNvPr id="55" name="Picture 54" descr="A aerial view of a city&#10;&#10;Description automatically generated">
            <a:extLst>
              <a:ext uri="{FF2B5EF4-FFF2-40B4-BE49-F238E27FC236}">
                <a16:creationId xmlns:a16="http://schemas.microsoft.com/office/drawing/2014/main" xmlns="" id="{AACC84A7-C85B-8C6C-6911-9D8F55245B83}"/>
              </a:ext>
            </a:extLst>
          </p:cNvPr>
          <p:cNvPicPr>
            <a:picLocks noChangeAspect="1"/>
          </p:cNvPicPr>
          <p:nvPr/>
        </p:nvPicPr>
        <p:blipFill>
          <a:blip r:embed="rId3">
            <a:extLst>
              <a:ext uri="{BEBA8EAE-BF5A-486C-A8C5-ECC9F3942E4B}">
                <a14:imgProps xmlns:a14="http://schemas.microsoft.com/office/drawing/2010/main" xmlns="">
                  <a14:imgLayer r:embed="rId4">
                    <a14:imgEffect>
                      <a14:sharpenSoften amount="100000"/>
                    </a14:imgEffect>
                    <a14:imgEffect>
                      <a14:colorTemperature colorTemp="3059"/>
                    </a14:imgEffect>
                    <a14:imgEffect>
                      <a14:saturation sat="0"/>
                    </a14:imgEffect>
                    <a14:imgEffect>
                      <a14:brightnessContrast bright="35000"/>
                    </a14:imgEffect>
                  </a14:imgLayer>
                </a14:imgProps>
              </a:ext>
            </a:extLst>
          </a:blip>
          <a:srcRect l="14703" t="3148" r="13056" b="8611"/>
          <a:stretch/>
        </p:blipFill>
        <p:spPr>
          <a:xfrm>
            <a:off x="-860" y="1913410"/>
            <a:ext cx="15120210" cy="8778403"/>
          </a:xfrm>
          <a:prstGeom prst="rect">
            <a:avLst/>
          </a:prstGeom>
        </p:spPr>
      </p:pic>
      <p:sp>
        <p:nvSpPr>
          <p:cNvPr id="59" name="Google Shape;94;p16">
            <a:extLst>
              <a:ext uri="{FF2B5EF4-FFF2-40B4-BE49-F238E27FC236}">
                <a16:creationId xmlns:a16="http://schemas.microsoft.com/office/drawing/2014/main" xmlns="" id="{793082A0-87D9-1756-4CA4-00CBBC758DF1}"/>
              </a:ext>
            </a:extLst>
          </p:cNvPr>
          <p:cNvSpPr/>
          <p:nvPr/>
        </p:nvSpPr>
        <p:spPr>
          <a:xfrm>
            <a:off x="3863013" y="2619274"/>
            <a:ext cx="8666675" cy="7406625"/>
          </a:xfrm>
          <a:custGeom>
            <a:avLst/>
            <a:gdLst>
              <a:gd name="connsiteX0" fmla="*/ 45434 w 225543"/>
              <a:gd name="connsiteY0" fmla="*/ 129306 h 222824"/>
              <a:gd name="connsiteX1" fmla="*/ 0 w 225543"/>
              <a:gd name="connsiteY1" fmla="*/ 0 h 222824"/>
              <a:gd name="connsiteX2" fmla="*/ 213074 w 225543"/>
              <a:gd name="connsiteY2" fmla="*/ 134155 h 222824"/>
              <a:gd name="connsiteX3" fmla="*/ 225543 w 225543"/>
              <a:gd name="connsiteY3" fmla="*/ 221439 h 222824"/>
              <a:gd name="connsiteX4" fmla="*/ 107779 w 225543"/>
              <a:gd name="connsiteY4" fmla="*/ 222824 h 222824"/>
              <a:gd name="connsiteX5" fmla="*/ 44048 w 225543"/>
              <a:gd name="connsiteY5" fmla="*/ 158401 h 222824"/>
              <a:gd name="connsiteX6" fmla="*/ 46127 w 225543"/>
              <a:gd name="connsiteY6" fmla="*/ 129306 h 222824"/>
              <a:gd name="connsiteX0" fmla="*/ 45434 w 253026"/>
              <a:gd name="connsiteY0" fmla="*/ 129306 h 222824"/>
              <a:gd name="connsiteX1" fmla="*/ 0 w 253026"/>
              <a:gd name="connsiteY1" fmla="*/ 0 h 222824"/>
              <a:gd name="connsiteX2" fmla="*/ 253026 w 253026"/>
              <a:gd name="connsiteY2" fmla="*/ 1919 h 222824"/>
              <a:gd name="connsiteX3" fmla="*/ 225543 w 253026"/>
              <a:gd name="connsiteY3" fmla="*/ 221439 h 222824"/>
              <a:gd name="connsiteX4" fmla="*/ 107779 w 253026"/>
              <a:gd name="connsiteY4" fmla="*/ 222824 h 222824"/>
              <a:gd name="connsiteX5" fmla="*/ 44048 w 253026"/>
              <a:gd name="connsiteY5" fmla="*/ 158401 h 222824"/>
              <a:gd name="connsiteX6" fmla="*/ 46127 w 253026"/>
              <a:gd name="connsiteY6" fmla="*/ 129306 h 222824"/>
              <a:gd name="connsiteX0" fmla="*/ 45434 w 321766"/>
              <a:gd name="connsiteY0" fmla="*/ 129306 h 222824"/>
              <a:gd name="connsiteX1" fmla="*/ 0 w 321766"/>
              <a:gd name="connsiteY1" fmla="*/ 0 h 222824"/>
              <a:gd name="connsiteX2" fmla="*/ 253026 w 321766"/>
              <a:gd name="connsiteY2" fmla="*/ 1919 h 222824"/>
              <a:gd name="connsiteX3" fmla="*/ 321766 w 321766"/>
              <a:gd name="connsiteY3" fmla="*/ 122965 h 222824"/>
              <a:gd name="connsiteX4" fmla="*/ 107779 w 321766"/>
              <a:gd name="connsiteY4" fmla="*/ 222824 h 222824"/>
              <a:gd name="connsiteX5" fmla="*/ 44048 w 321766"/>
              <a:gd name="connsiteY5" fmla="*/ 158401 h 222824"/>
              <a:gd name="connsiteX6" fmla="*/ 46127 w 321766"/>
              <a:gd name="connsiteY6" fmla="*/ 129306 h 222824"/>
              <a:gd name="connsiteX0" fmla="*/ 45434 w 321766"/>
              <a:gd name="connsiteY0" fmla="*/ 129306 h 195251"/>
              <a:gd name="connsiteX1" fmla="*/ 0 w 321766"/>
              <a:gd name="connsiteY1" fmla="*/ 0 h 195251"/>
              <a:gd name="connsiteX2" fmla="*/ 253026 w 321766"/>
              <a:gd name="connsiteY2" fmla="*/ 1919 h 195251"/>
              <a:gd name="connsiteX3" fmla="*/ 321766 w 321766"/>
              <a:gd name="connsiteY3" fmla="*/ 122965 h 195251"/>
              <a:gd name="connsiteX4" fmla="*/ 319920 w 321766"/>
              <a:gd name="connsiteY4" fmla="*/ 195251 h 195251"/>
              <a:gd name="connsiteX5" fmla="*/ 44048 w 321766"/>
              <a:gd name="connsiteY5" fmla="*/ 158401 h 195251"/>
              <a:gd name="connsiteX6" fmla="*/ 46127 w 321766"/>
              <a:gd name="connsiteY6" fmla="*/ 129306 h 195251"/>
              <a:gd name="connsiteX0" fmla="*/ 49779 w 326111"/>
              <a:gd name="connsiteY0" fmla="*/ 129306 h 195251"/>
              <a:gd name="connsiteX1" fmla="*/ 4345 w 326111"/>
              <a:gd name="connsiteY1" fmla="*/ 0 h 195251"/>
              <a:gd name="connsiteX2" fmla="*/ 257371 w 326111"/>
              <a:gd name="connsiteY2" fmla="*/ 1919 h 195251"/>
              <a:gd name="connsiteX3" fmla="*/ 326111 w 326111"/>
              <a:gd name="connsiteY3" fmla="*/ 122965 h 195251"/>
              <a:gd name="connsiteX4" fmla="*/ 324265 w 326111"/>
              <a:gd name="connsiteY4" fmla="*/ 195251 h 195251"/>
              <a:gd name="connsiteX5" fmla="*/ 0 w 326111"/>
              <a:gd name="connsiteY5" fmla="*/ 188787 h 195251"/>
              <a:gd name="connsiteX6" fmla="*/ 50472 w 326111"/>
              <a:gd name="connsiteY6" fmla="*/ 129306 h 195251"/>
              <a:gd name="connsiteX0" fmla="*/ 49779 w 326111"/>
              <a:gd name="connsiteY0" fmla="*/ 129306 h 195251"/>
              <a:gd name="connsiteX1" fmla="*/ 4345 w 326111"/>
              <a:gd name="connsiteY1" fmla="*/ 0 h 195251"/>
              <a:gd name="connsiteX2" fmla="*/ 257371 w 326111"/>
              <a:gd name="connsiteY2" fmla="*/ 1919 h 195251"/>
              <a:gd name="connsiteX3" fmla="*/ 326111 w 326111"/>
              <a:gd name="connsiteY3" fmla="*/ 122965 h 195251"/>
              <a:gd name="connsiteX4" fmla="*/ 324265 w 326111"/>
              <a:gd name="connsiteY4" fmla="*/ 195251 h 195251"/>
              <a:gd name="connsiteX5" fmla="*/ 0 w 326111"/>
              <a:gd name="connsiteY5" fmla="*/ 188787 h 195251"/>
              <a:gd name="connsiteX6" fmla="*/ 42594 w 326111"/>
              <a:gd name="connsiteY6" fmla="*/ 137747 h 195251"/>
              <a:gd name="connsiteX0" fmla="*/ 1949 w 326111"/>
              <a:gd name="connsiteY0" fmla="*/ 114113 h 195251"/>
              <a:gd name="connsiteX1" fmla="*/ 4345 w 326111"/>
              <a:gd name="connsiteY1" fmla="*/ 0 h 195251"/>
              <a:gd name="connsiteX2" fmla="*/ 257371 w 326111"/>
              <a:gd name="connsiteY2" fmla="*/ 1919 h 195251"/>
              <a:gd name="connsiteX3" fmla="*/ 326111 w 326111"/>
              <a:gd name="connsiteY3" fmla="*/ 122965 h 195251"/>
              <a:gd name="connsiteX4" fmla="*/ 324265 w 326111"/>
              <a:gd name="connsiteY4" fmla="*/ 195251 h 195251"/>
              <a:gd name="connsiteX5" fmla="*/ 0 w 326111"/>
              <a:gd name="connsiteY5" fmla="*/ 188787 h 195251"/>
              <a:gd name="connsiteX6" fmla="*/ 42594 w 326111"/>
              <a:gd name="connsiteY6" fmla="*/ 137747 h 195251"/>
              <a:gd name="connsiteX0" fmla="*/ 1949 w 326111"/>
              <a:gd name="connsiteY0" fmla="*/ 114113 h 195251"/>
              <a:gd name="connsiteX1" fmla="*/ 4345 w 326111"/>
              <a:gd name="connsiteY1" fmla="*/ 0 h 195251"/>
              <a:gd name="connsiteX2" fmla="*/ 257371 w 326111"/>
              <a:gd name="connsiteY2" fmla="*/ 1919 h 195251"/>
              <a:gd name="connsiteX3" fmla="*/ 326111 w 326111"/>
              <a:gd name="connsiteY3" fmla="*/ 122965 h 195251"/>
              <a:gd name="connsiteX4" fmla="*/ 324265 w 326111"/>
              <a:gd name="connsiteY4" fmla="*/ 195251 h 195251"/>
              <a:gd name="connsiteX5" fmla="*/ 0 w 326111"/>
              <a:gd name="connsiteY5" fmla="*/ 188787 h 195251"/>
              <a:gd name="connsiteX6" fmla="*/ 1516 w 326111"/>
              <a:gd name="connsiteY6" fmla="*/ 114113 h 195251"/>
              <a:gd name="connsiteX0" fmla="*/ 1949 w 326111"/>
              <a:gd name="connsiteY0" fmla="*/ 132120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1516 w 326111"/>
              <a:gd name="connsiteY6" fmla="*/ 132120 h 213258"/>
              <a:gd name="connsiteX0" fmla="*/ 1949 w 326111"/>
              <a:gd name="connsiteY0" fmla="*/ 132120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1516 w 326111"/>
              <a:gd name="connsiteY6" fmla="*/ 132120 h 213258"/>
              <a:gd name="connsiteX0" fmla="*/ 1949 w 326111"/>
              <a:gd name="connsiteY0" fmla="*/ 132120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8526 w 326111"/>
              <a:gd name="connsiteY6" fmla="*/ 65720 h 213258"/>
              <a:gd name="connsiteX0" fmla="*/ 30647 w 326111"/>
              <a:gd name="connsiteY0" fmla="*/ 65158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8526 w 326111"/>
              <a:gd name="connsiteY6" fmla="*/ 65720 h 213258"/>
              <a:gd name="connsiteX0" fmla="*/ 30647 w 326111"/>
              <a:gd name="connsiteY0" fmla="*/ 65158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8526 w 326111"/>
              <a:gd name="connsiteY6" fmla="*/ 65720 h 213258"/>
              <a:gd name="connsiteX0" fmla="*/ 30647 w 326111"/>
              <a:gd name="connsiteY0" fmla="*/ 65158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0648 w 326111"/>
              <a:gd name="connsiteY6" fmla="*/ 72472 h 213258"/>
              <a:gd name="connsiteX0" fmla="*/ 23332 w 326111"/>
              <a:gd name="connsiteY0" fmla="*/ 74161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0648 w 326111"/>
              <a:gd name="connsiteY6" fmla="*/ 72472 h 213258"/>
              <a:gd name="connsiteX0" fmla="*/ 23332 w 326111"/>
              <a:gd name="connsiteY0" fmla="*/ 74161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0648 w 326111"/>
              <a:gd name="connsiteY6" fmla="*/ 72472 h 213258"/>
              <a:gd name="connsiteX0" fmla="*/ 23332 w 326111"/>
              <a:gd name="connsiteY0" fmla="*/ 74161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3462 w 326111"/>
              <a:gd name="connsiteY6" fmla="*/ 75286 h 213258"/>
              <a:gd name="connsiteX0" fmla="*/ 23332 w 326111"/>
              <a:gd name="connsiteY0" fmla="*/ 74161 h 213258"/>
              <a:gd name="connsiteX1" fmla="*/ 81436 w 326111"/>
              <a:gd name="connsiteY1" fmla="*/ 0 h 213258"/>
              <a:gd name="connsiteX2" fmla="*/ 257371 w 326111"/>
              <a:gd name="connsiteY2" fmla="*/ 19926 h 213258"/>
              <a:gd name="connsiteX3" fmla="*/ 326111 w 326111"/>
              <a:gd name="connsiteY3" fmla="*/ 140972 h 213258"/>
              <a:gd name="connsiteX4" fmla="*/ 324265 w 326111"/>
              <a:gd name="connsiteY4" fmla="*/ 213258 h 213258"/>
              <a:gd name="connsiteX5" fmla="*/ 0 w 326111"/>
              <a:gd name="connsiteY5" fmla="*/ 206794 h 213258"/>
              <a:gd name="connsiteX6" fmla="*/ 23462 w 326111"/>
              <a:gd name="connsiteY6" fmla="*/ 75286 h 213258"/>
              <a:gd name="connsiteX0" fmla="*/ 23332 w 326111"/>
              <a:gd name="connsiteY0" fmla="*/ 74161 h 291763"/>
              <a:gd name="connsiteX1" fmla="*/ 81436 w 326111"/>
              <a:gd name="connsiteY1" fmla="*/ 0 h 291763"/>
              <a:gd name="connsiteX2" fmla="*/ 257371 w 326111"/>
              <a:gd name="connsiteY2" fmla="*/ 19926 h 291763"/>
              <a:gd name="connsiteX3" fmla="*/ 326111 w 326111"/>
              <a:gd name="connsiteY3" fmla="*/ 140972 h 291763"/>
              <a:gd name="connsiteX4" fmla="*/ 324265 w 326111"/>
              <a:gd name="connsiteY4" fmla="*/ 213258 h 291763"/>
              <a:gd name="connsiteX5" fmla="*/ 0 w 326111"/>
              <a:gd name="connsiteY5" fmla="*/ 291763 h 291763"/>
              <a:gd name="connsiteX6" fmla="*/ 23462 w 326111"/>
              <a:gd name="connsiteY6" fmla="*/ 75286 h 291763"/>
              <a:gd name="connsiteX0" fmla="*/ 32071 w 334850"/>
              <a:gd name="connsiteY0" fmla="*/ 74161 h 291763"/>
              <a:gd name="connsiteX1" fmla="*/ 90175 w 334850"/>
              <a:gd name="connsiteY1" fmla="*/ 0 h 291763"/>
              <a:gd name="connsiteX2" fmla="*/ 266110 w 334850"/>
              <a:gd name="connsiteY2" fmla="*/ 19926 h 291763"/>
              <a:gd name="connsiteX3" fmla="*/ 334850 w 334850"/>
              <a:gd name="connsiteY3" fmla="*/ 140972 h 291763"/>
              <a:gd name="connsiteX4" fmla="*/ 333004 w 334850"/>
              <a:gd name="connsiteY4" fmla="*/ 213258 h 291763"/>
              <a:gd name="connsiteX5" fmla="*/ 8739 w 334850"/>
              <a:gd name="connsiteY5" fmla="*/ 291763 h 291763"/>
              <a:gd name="connsiteX6" fmla="*/ 32201 w 334850"/>
              <a:gd name="connsiteY6" fmla="*/ 75286 h 291763"/>
              <a:gd name="connsiteX0" fmla="*/ 32071 w 334850"/>
              <a:gd name="connsiteY0" fmla="*/ 74161 h 291763"/>
              <a:gd name="connsiteX1" fmla="*/ 90175 w 334850"/>
              <a:gd name="connsiteY1" fmla="*/ 0 h 291763"/>
              <a:gd name="connsiteX2" fmla="*/ 266110 w 334850"/>
              <a:gd name="connsiteY2" fmla="*/ 19926 h 291763"/>
              <a:gd name="connsiteX3" fmla="*/ 334850 w 334850"/>
              <a:gd name="connsiteY3" fmla="*/ 140972 h 291763"/>
              <a:gd name="connsiteX4" fmla="*/ 261540 w 334850"/>
              <a:gd name="connsiteY4" fmla="*/ 274030 h 291763"/>
              <a:gd name="connsiteX5" fmla="*/ 8739 w 334850"/>
              <a:gd name="connsiteY5" fmla="*/ 291763 h 291763"/>
              <a:gd name="connsiteX6" fmla="*/ 32201 w 334850"/>
              <a:gd name="connsiteY6" fmla="*/ 75286 h 291763"/>
              <a:gd name="connsiteX0" fmla="*/ 32071 w 346667"/>
              <a:gd name="connsiteY0" fmla="*/ 74161 h 291763"/>
              <a:gd name="connsiteX1" fmla="*/ 90175 w 346667"/>
              <a:gd name="connsiteY1" fmla="*/ 0 h 291763"/>
              <a:gd name="connsiteX2" fmla="*/ 266110 w 346667"/>
              <a:gd name="connsiteY2" fmla="*/ 19926 h 291763"/>
              <a:gd name="connsiteX3" fmla="*/ 346667 w 346667"/>
              <a:gd name="connsiteY3" fmla="*/ 101020 h 291763"/>
              <a:gd name="connsiteX4" fmla="*/ 261540 w 346667"/>
              <a:gd name="connsiteY4" fmla="*/ 274030 h 291763"/>
              <a:gd name="connsiteX5" fmla="*/ 8739 w 346667"/>
              <a:gd name="connsiteY5" fmla="*/ 291763 h 291763"/>
              <a:gd name="connsiteX6" fmla="*/ 32201 w 346667"/>
              <a:gd name="connsiteY6" fmla="*/ 75286 h 291763"/>
              <a:gd name="connsiteX0" fmla="*/ 32071 w 346667"/>
              <a:gd name="connsiteY0" fmla="*/ 74161 h 291763"/>
              <a:gd name="connsiteX1" fmla="*/ 90175 w 346667"/>
              <a:gd name="connsiteY1" fmla="*/ 0 h 291763"/>
              <a:gd name="connsiteX2" fmla="*/ 310001 w 346667"/>
              <a:gd name="connsiteY2" fmla="*/ 18238 h 291763"/>
              <a:gd name="connsiteX3" fmla="*/ 346667 w 346667"/>
              <a:gd name="connsiteY3" fmla="*/ 101020 h 291763"/>
              <a:gd name="connsiteX4" fmla="*/ 261540 w 346667"/>
              <a:gd name="connsiteY4" fmla="*/ 274030 h 291763"/>
              <a:gd name="connsiteX5" fmla="*/ 8739 w 346667"/>
              <a:gd name="connsiteY5" fmla="*/ 291763 h 291763"/>
              <a:gd name="connsiteX6" fmla="*/ 32201 w 346667"/>
              <a:gd name="connsiteY6" fmla="*/ 75286 h 291763"/>
              <a:gd name="connsiteX0" fmla="*/ 32071 w 346667"/>
              <a:gd name="connsiteY0" fmla="*/ 74161 h 291763"/>
              <a:gd name="connsiteX1" fmla="*/ 90175 w 346667"/>
              <a:gd name="connsiteY1" fmla="*/ 0 h 291763"/>
              <a:gd name="connsiteX2" fmla="*/ 310001 w 346667"/>
              <a:gd name="connsiteY2" fmla="*/ 18238 h 291763"/>
              <a:gd name="connsiteX3" fmla="*/ 346667 w 346667"/>
              <a:gd name="connsiteY3" fmla="*/ 101020 h 291763"/>
              <a:gd name="connsiteX4" fmla="*/ 261540 w 346667"/>
              <a:gd name="connsiteY4" fmla="*/ 274030 h 291763"/>
              <a:gd name="connsiteX5" fmla="*/ 8739 w 346667"/>
              <a:gd name="connsiteY5" fmla="*/ 291763 h 291763"/>
              <a:gd name="connsiteX6" fmla="*/ 32201 w 346667"/>
              <a:gd name="connsiteY6" fmla="*/ 75286 h 291763"/>
              <a:gd name="connsiteX0" fmla="*/ 32071 w 346667"/>
              <a:gd name="connsiteY0" fmla="*/ 74161 h 291763"/>
              <a:gd name="connsiteX1" fmla="*/ 90175 w 346667"/>
              <a:gd name="connsiteY1" fmla="*/ 0 h 291763"/>
              <a:gd name="connsiteX2" fmla="*/ 310001 w 346667"/>
              <a:gd name="connsiteY2" fmla="*/ 18238 h 291763"/>
              <a:gd name="connsiteX3" fmla="*/ 346667 w 346667"/>
              <a:gd name="connsiteY3" fmla="*/ 101020 h 291763"/>
              <a:gd name="connsiteX4" fmla="*/ 261540 w 346667"/>
              <a:gd name="connsiteY4" fmla="*/ 274030 h 291763"/>
              <a:gd name="connsiteX5" fmla="*/ 8739 w 346667"/>
              <a:gd name="connsiteY5" fmla="*/ 291763 h 291763"/>
              <a:gd name="connsiteX6" fmla="*/ 32201 w 346667"/>
              <a:gd name="connsiteY6" fmla="*/ 75286 h 291763"/>
              <a:gd name="connsiteX0" fmla="*/ 32071 w 346667"/>
              <a:gd name="connsiteY0" fmla="*/ 78663 h 296265"/>
              <a:gd name="connsiteX1" fmla="*/ 92989 w 346667"/>
              <a:gd name="connsiteY1" fmla="*/ 0 h 296265"/>
              <a:gd name="connsiteX2" fmla="*/ 310001 w 346667"/>
              <a:gd name="connsiteY2" fmla="*/ 22740 h 296265"/>
              <a:gd name="connsiteX3" fmla="*/ 346667 w 346667"/>
              <a:gd name="connsiteY3" fmla="*/ 105522 h 296265"/>
              <a:gd name="connsiteX4" fmla="*/ 261540 w 346667"/>
              <a:gd name="connsiteY4" fmla="*/ 278532 h 296265"/>
              <a:gd name="connsiteX5" fmla="*/ 8739 w 346667"/>
              <a:gd name="connsiteY5" fmla="*/ 296265 h 296265"/>
              <a:gd name="connsiteX6" fmla="*/ 32201 w 346667"/>
              <a:gd name="connsiteY6" fmla="*/ 79788 h 296265"/>
              <a:gd name="connsiteX0" fmla="*/ 32071 w 346667"/>
              <a:gd name="connsiteY0" fmla="*/ 78663 h 296265"/>
              <a:gd name="connsiteX1" fmla="*/ 92989 w 346667"/>
              <a:gd name="connsiteY1" fmla="*/ 0 h 296265"/>
              <a:gd name="connsiteX2" fmla="*/ 310001 w 346667"/>
              <a:gd name="connsiteY2" fmla="*/ 22740 h 296265"/>
              <a:gd name="connsiteX3" fmla="*/ 346667 w 346667"/>
              <a:gd name="connsiteY3" fmla="*/ 105522 h 296265"/>
              <a:gd name="connsiteX4" fmla="*/ 261540 w 346667"/>
              <a:gd name="connsiteY4" fmla="*/ 278532 h 296265"/>
              <a:gd name="connsiteX5" fmla="*/ 8739 w 346667"/>
              <a:gd name="connsiteY5" fmla="*/ 296265 h 296265"/>
              <a:gd name="connsiteX6" fmla="*/ 32201 w 346667"/>
              <a:gd name="connsiteY6" fmla="*/ 79788 h 296265"/>
              <a:gd name="connsiteX0" fmla="*/ 32071 w 346667"/>
              <a:gd name="connsiteY0" fmla="*/ 78663 h 296265"/>
              <a:gd name="connsiteX1" fmla="*/ 92989 w 346667"/>
              <a:gd name="connsiteY1" fmla="*/ 0 h 296265"/>
              <a:gd name="connsiteX2" fmla="*/ 310001 w 346667"/>
              <a:gd name="connsiteY2" fmla="*/ 22740 h 296265"/>
              <a:gd name="connsiteX3" fmla="*/ 346667 w 346667"/>
              <a:gd name="connsiteY3" fmla="*/ 105522 h 296265"/>
              <a:gd name="connsiteX4" fmla="*/ 261540 w 346667"/>
              <a:gd name="connsiteY4" fmla="*/ 278532 h 296265"/>
              <a:gd name="connsiteX5" fmla="*/ 8739 w 346667"/>
              <a:gd name="connsiteY5" fmla="*/ 296265 h 296265"/>
              <a:gd name="connsiteX6" fmla="*/ 32201 w 346667"/>
              <a:gd name="connsiteY6" fmla="*/ 79788 h 296265"/>
              <a:gd name="connsiteX0" fmla="*/ 32071 w 346667"/>
              <a:gd name="connsiteY0" fmla="*/ 78663 h 296265"/>
              <a:gd name="connsiteX1" fmla="*/ 92989 w 346667"/>
              <a:gd name="connsiteY1" fmla="*/ 0 h 296265"/>
              <a:gd name="connsiteX2" fmla="*/ 310001 w 346667"/>
              <a:gd name="connsiteY2" fmla="*/ 22740 h 296265"/>
              <a:gd name="connsiteX3" fmla="*/ 346667 w 346667"/>
              <a:gd name="connsiteY3" fmla="*/ 105522 h 296265"/>
              <a:gd name="connsiteX4" fmla="*/ 261540 w 346667"/>
              <a:gd name="connsiteY4" fmla="*/ 278532 h 296265"/>
              <a:gd name="connsiteX5" fmla="*/ 8739 w 346667"/>
              <a:gd name="connsiteY5" fmla="*/ 296265 h 296265"/>
              <a:gd name="connsiteX6" fmla="*/ 32201 w 346667"/>
              <a:gd name="connsiteY6" fmla="*/ 79788 h 2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6667" h="296265" extrusionOk="0">
                <a:moveTo>
                  <a:pt x="32071" y="78663"/>
                </a:moveTo>
                <a:cubicBezTo>
                  <a:pt x="46375" y="42313"/>
                  <a:pt x="46048" y="34662"/>
                  <a:pt x="92989" y="0"/>
                </a:cubicBezTo>
                <a:cubicBezTo>
                  <a:pt x="129125" y="37028"/>
                  <a:pt x="111805" y="54925"/>
                  <a:pt x="310001" y="22740"/>
                </a:cubicBezTo>
                <a:lnTo>
                  <a:pt x="346667" y="105522"/>
                </a:lnTo>
                <a:cubicBezTo>
                  <a:pt x="340988" y="179135"/>
                  <a:pt x="251464" y="212234"/>
                  <a:pt x="261540" y="278532"/>
                </a:cubicBezTo>
                <a:lnTo>
                  <a:pt x="8739" y="296265"/>
                </a:lnTo>
                <a:cubicBezTo>
                  <a:pt x="-18329" y="189219"/>
                  <a:pt x="25506" y="106367"/>
                  <a:pt x="32201" y="79788"/>
                </a:cubicBezTo>
              </a:path>
            </a:pathLst>
          </a:custGeom>
          <a:noFill/>
          <a:ln w="28575" cap="flat" cmpd="sng">
            <a:solidFill>
              <a:schemeClr val="bg1"/>
            </a:solidFill>
            <a:prstDash val="sysDash"/>
            <a:round/>
            <a:headEnd type="none" w="med" len="med"/>
            <a:tailEnd type="none" w="med" len="med"/>
          </a:ln>
        </p:spPr>
        <p:txBody>
          <a:bodyPr/>
          <a:lstStyle/>
          <a:p>
            <a:endParaRPr lang="en-GB" dirty="0"/>
          </a:p>
        </p:txBody>
      </p:sp>
      <p:cxnSp>
        <p:nvCxnSpPr>
          <p:cNvPr id="11" name="Straight Connector 10">
            <a:extLst>
              <a:ext uri="{FF2B5EF4-FFF2-40B4-BE49-F238E27FC236}">
                <a16:creationId xmlns:a16="http://schemas.microsoft.com/office/drawing/2014/main" xmlns="" id="{C4053AFC-A9B4-46C6-6943-4DDD4EF571B9}"/>
              </a:ext>
            </a:extLst>
          </p:cNvPr>
          <p:cNvCxnSpPr>
            <a:cxnSpLocks/>
            <a:stCxn id="4" idx="3"/>
            <a:endCxn id="15" idx="1"/>
          </p:cNvCxnSpPr>
          <p:nvPr/>
        </p:nvCxnSpPr>
        <p:spPr>
          <a:xfrm>
            <a:off x="2580940" y="5231767"/>
            <a:ext cx="2072481" cy="14588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10FCE647-DA56-E493-1EAB-662C5D175B0E}"/>
              </a:ext>
            </a:extLst>
          </p:cNvPr>
          <p:cNvCxnSpPr>
            <a:cxnSpLocks/>
            <a:stCxn id="23" idx="3"/>
            <a:endCxn id="51" idx="1"/>
          </p:cNvCxnSpPr>
          <p:nvPr/>
        </p:nvCxnSpPr>
        <p:spPr>
          <a:xfrm>
            <a:off x="2580940" y="3621702"/>
            <a:ext cx="4568018" cy="12248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1788BC5C-C7C2-04C0-BD62-6BC82AD7A78D}"/>
              </a:ext>
            </a:extLst>
          </p:cNvPr>
          <p:cNvCxnSpPr>
            <a:cxnSpLocks/>
            <a:stCxn id="49" idx="2"/>
          </p:cNvCxnSpPr>
          <p:nvPr/>
        </p:nvCxnSpPr>
        <p:spPr>
          <a:xfrm flipH="1">
            <a:off x="2588975" y="8821986"/>
            <a:ext cx="3619308" cy="9687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755B7AE4-9356-4FB0-F407-246A787474E3}"/>
              </a:ext>
            </a:extLst>
          </p:cNvPr>
          <p:cNvCxnSpPr>
            <a:cxnSpLocks/>
            <a:stCxn id="17" idx="3"/>
            <a:endCxn id="47" idx="1"/>
          </p:cNvCxnSpPr>
          <p:nvPr/>
        </p:nvCxnSpPr>
        <p:spPr>
          <a:xfrm>
            <a:off x="2583240" y="8203562"/>
            <a:ext cx="3139495" cy="421976"/>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xmlns="" id="{F5F163F3-6776-F57B-C6A4-8BE39BED9FB1}"/>
              </a:ext>
            </a:extLst>
          </p:cNvPr>
          <p:cNvCxnSpPr>
            <a:cxnSpLocks/>
            <a:stCxn id="34" idx="1"/>
            <a:endCxn id="48" idx="5"/>
          </p:cNvCxnSpPr>
          <p:nvPr/>
        </p:nvCxnSpPr>
        <p:spPr>
          <a:xfrm flipH="1" flipV="1">
            <a:off x="8898667" y="7882625"/>
            <a:ext cx="3609305" cy="6869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6908A51D-A410-1B68-A95D-5273CD8949CC}"/>
              </a:ext>
            </a:extLst>
          </p:cNvPr>
          <p:cNvCxnSpPr>
            <a:cxnSpLocks/>
            <a:stCxn id="83" idx="1"/>
            <a:endCxn id="50" idx="5"/>
          </p:cNvCxnSpPr>
          <p:nvPr/>
        </p:nvCxnSpPr>
        <p:spPr>
          <a:xfrm flipH="1" flipV="1">
            <a:off x="10485250" y="6824543"/>
            <a:ext cx="2028667" cy="2523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Google Shape;171;p20">
            <a:extLst>
              <a:ext uri="{FF2B5EF4-FFF2-40B4-BE49-F238E27FC236}">
                <a16:creationId xmlns:a16="http://schemas.microsoft.com/office/drawing/2014/main" xmlns="" id="{757E2BC6-970B-520C-CADA-70AE67AEC4C5}"/>
              </a:ext>
            </a:extLst>
          </p:cNvPr>
          <p:cNvSpPr txBox="1"/>
          <p:nvPr/>
        </p:nvSpPr>
        <p:spPr>
          <a:xfrm>
            <a:off x="40840" y="4860157"/>
            <a:ext cx="2540100" cy="74322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G1  </a:t>
            </a:r>
          </a:p>
          <a:p>
            <a:pPr marL="0" lvl="0" indent="0" algn="l" rtl="0">
              <a:spcBef>
                <a:spcPts val="0"/>
              </a:spcBef>
              <a:spcAft>
                <a:spcPts val="0"/>
              </a:spcAft>
              <a:buNone/>
            </a:pPr>
            <a:r>
              <a:rPr lang="en-GB" sz="1000" b="1" dirty="0"/>
              <a:t>POWER DISTRIB FACILITY ON GRN</a:t>
            </a:r>
            <a:endParaRPr sz="1000" b="1" dirty="0"/>
          </a:p>
          <a:p>
            <a:pPr marL="0" lvl="0" indent="0" algn="l" rtl="0">
              <a:spcBef>
                <a:spcPts val="0"/>
              </a:spcBef>
              <a:spcAft>
                <a:spcPts val="0"/>
              </a:spcAft>
              <a:buNone/>
            </a:pPr>
            <a:r>
              <a:rPr lang="pt-BR" sz="1000" b="1" dirty="0"/>
              <a:t>N 69 03.651 E 033 26.150</a:t>
            </a:r>
          </a:p>
          <a:p>
            <a:pPr marL="0" lvl="0" indent="0" algn="l" rtl="0">
              <a:spcBef>
                <a:spcPts val="0"/>
              </a:spcBef>
              <a:spcAft>
                <a:spcPts val="0"/>
              </a:spcAft>
              <a:buNone/>
            </a:pPr>
            <a:r>
              <a:rPr lang="fr" sz="1000" b="1" dirty="0"/>
              <a:t>DPI MSL: 159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7" name="Isosceles Triangle 6">
            <a:extLst>
              <a:ext uri="{FF2B5EF4-FFF2-40B4-BE49-F238E27FC236}">
                <a16:creationId xmlns:a16="http://schemas.microsoft.com/office/drawing/2014/main" xmlns="" id="{2FDDFEA1-A4CD-2343-67F3-3BFF6F3588EE}"/>
              </a:ext>
            </a:extLst>
          </p:cNvPr>
          <p:cNvSpPr/>
          <p:nvPr/>
        </p:nvSpPr>
        <p:spPr>
          <a:xfrm>
            <a:off x="6603836" y="398465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9" name="Straight Connector 8">
            <a:extLst>
              <a:ext uri="{FF2B5EF4-FFF2-40B4-BE49-F238E27FC236}">
                <a16:creationId xmlns:a16="http://schemas.microsoft.com/office/drawing/2014/main" xmlns="" id="{EF25B41D-0B59-2569-D33E-860CFCFFD63E}"/>
              </a:ext>
            </a:extLst>
          </p:cNvPr>
          <p:cNvCxnSpPr>
            <a:cxnSpLocks/>
            <a:stCxn id="10" idx="2"/>
            <a:endCxn id="7" idx="1"/>
          </p:cNvCxnSpPr>
          <p:nvPr/>
        </p:nvCxnSpPr>
        <p:spPr>
          <a:xfrm>
            <a:off x="4051177" y="2718224"/>
            <a:ext cx="2661684" cy="14563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oogle Shape;171;p20">
            <a:extLst>
              <a:ext uri="{FF2B5EF4-FFF2-40B4-BE49-F238E27FC236}">
                <a16:creationId xmlns:a16="http://schemas.microsoft.com/office/drawing/2014/main" xmlns="" id="{4C18B019-37F3-312C-CD1B-5B560DAD9240}"/>
              </a:ext>
            </a:extLst>
          </p:cNvPr>
          <p:cNvSpPr txBox="1"/>
          <p:nvPr/>
        </p:nvSpPr>
        <p:spPr>
          <a:xfrm>
            <a:off x="2781127" y="1945306"/>
            <a:ext cx="2540100" cy="77291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  </a:t>
            </a:r>
          </a:p>
          <a:p>
            <a:pPr marL="0" lvl="0" indent="0" algn="l" rtl="0">
              <a:spcBef>
                <a:spcPts val="0"/>
              </a:spcBef>
              <a:spcAft>
                <a:spcPts val="0"/>
              </a:spcAft>
              <a:buNone/>
            </a:pPr>
            <a:r>
              <a:rPr lang="en-GB" sz="1000" b="1" dirty="0"/>
              <a:t>C2 PRODUCTION ON GRN</a:t>
            </a:r>
            <a:endParaRPr sz="1000" b="1" dirty="0"/>
          </a:p>
          <a:p>
            <a:pPr marL="0" lvl="0" indent="0" algn="l" rtl="0">
              <a:spcBef>
                <a:spcPts val="0"/>
              </a:spcBef>
              <a:spcAft>
                <a:spcPts val="0"/>
              </a:spcAft>
              <a:buNone/>
            </a:pPr>
            <a:r>
              <a:rPr lang="pt-BR" sz="1000" b="1" dirty="0"/>
              <a:t>N 69 03.715 E 033 26.366</a:t>
            </a:r>
          </a:p>
          <a:p>
            <a:pPr marL="0" lvl="0" indent="0" algn="l" rtl="0">
              <a:spcBef>
                <a:spcPts val="0"/>
              </a:spcBef>
              <a:spcAft>
                <a:spcPts val="0"/>
              </a:spcAft>
              <a:buNone/>
            </a:pPr>
            <a:r>
              <a:rPr lang="fr" sz="1000" b="1" dirty="0"/>
              <a:t>DPI MSL: 146 FT</a:t>
            </a:r>
            <a:endParaRPr sz="1000" b="1" dirty="0"/>
          </a:p>
        </p:txBody>
      </p:sp>
      <p:sp>
        <p:nvSpPr>
          <p:cNvPr id="15" name="Isosceles Triangle 14">
            <a:extLst>
              <a:ext uri="{FF2B5EF4-FFF2-40B4-BE49-F238E27FC236}">
                <a16:creationId xmlns:a16="http://schemas.microsoft.com/office/drawing/2014/main" xmlns="" id="{AEC539AB-EBCA-AA84-033A-E2EFE3216D58}"/>
              </a:ext>
            </a:extLst>
          </p:cNvPr>
          <p:cNvSpPr/>
          <p:nvPr/>
        </p:nvSpPr>
        <p:spPr>
          <a:xfrm>
            <a:off x="4544396" y="6500732"/>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17" name="Google Shape;171;p20">
            <a:extLst>
              <a:ext uri="{FF2B5EF4-FFF2-40B4-BE49-F238E27FC236}">
                <a16:creationId xmlns:a16="http://schemas.microsoft.com/office/drawing/2014/main" xmlns="" id="{187F89AD-9A55-E9B0-3894-CA493B83E5A4}"/>
              </a:ext>
            </a:extLst>
          </p:cNvPr>
          <p:cNvSpPr txBox="1"/>
          <p:nvPr/>
        </p:nvSpPr>
        <p:spPr>
          <a:xfrm>
            <a:off x="43140" y="7837525"/>
            <a:ext cx="2540100" cy="73207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E</a:t>
            </a:r>
          </a:p>
          <a:p>
            <a:pPr marL="0" lvl="0" indent="0" algn="l" rtl="0">
              <a:spcBef>
                <a:spcPts val="0"/>
              </a:spcBef>
              <a:spcAft>
                <a:spcPts val="0"/>
              </a:spcAft>
              <a:buNone/>
            </a:pPr>
            <a:r>
              <a:rPr lang="en-GB" sz="1000" b="1" dirty="0"/>
              <a:t>SA10 PRODUCTION ON GRN</a:t>
            </a:r>
          </a:p>
          <a:p>
            <a:pPr marL="0" lvl="0" indent="0" algn="l" rtl="0">
              <a:spcBef>
                <a:spcPts val="0"/>
              </a:spcBef>
              <a:spcAft>
                <a:spcPts val="0"/>
              </a:spcAft>
              <a:buNone/>
            </a:pPr>
            <a:r>
              <a:rPr lang="pt-BR" sz="1000" b="1" dirty="0"/>
              <a:t>N 69 03.582 E 033 26.260</a:t>
            </a:r>
          </a:p>
          <a:p>
            <a:pPr marL="0" lvl="0" indent="0" algn="l" rtl="0">
              <a:spcBef>
                <a:spcPts val="0"/>
              </a:spcBef>
              <a:spcAft>
                <a:spcPts val="0"/>
              </a:spcAft>
              <a:buNone/>
            </a:pPr>
            <a:r>
              <a:rPr lang="fr" sz="1000" b="1" dirty="0"/>
              <a:t>DPI MSL: 174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3" name="Google Shape;171;p20">
            <a:extLst>
              <a:ext uri="{FF2B5EF4-FFF2-40B4-BE49-F238E27FC236}">
                <a16:creationId xmlns:a16="http://schemas.microsoft.com/office/drawing/2014/main" xmlns="" id="{67DE412F-353C-D4C5-A225-9AB3DDD66E6F}"/>
              </a:ext>
            </a:extLst>
          </p:cNvPr>
          <p:cNvSpPr txBox="1"/>
          <p:nvPr/>
        </p:nvSpPr>
        <p:spPr>
          <a:xfrm>
            <a:off x="40840" y="3245360"/>
            <a:ext cx="2540100" cy="752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I 1</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69 03.691 E 033 26.392</a:t>
            </a:r>
          </a:p>
          <a:p>
            <a:pPr marL="0" lvl="0" indent="0" algn="l" rtl="0">
              <a:spcBef>
                <a:spcPts val="0"/>
              </a:spcBef>
              <a:spcAft>
                <a:spcPts val="0"/>
              </a:spcAft>
              <a:buNone/>
            </a:pPr>
            <a:r>
              <a:rPr lang="fr" sz="1000" b="1" dirty="0"/>
              <a:t>DPI MSL: 150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34" name="Google Shape;171;p20">
            <a:extLst>
              <a:ext uri="{FF2B5EF4-FFF2-40B4-BE49-F238E27FC236}">
                <a16:creationId xmlns:a16="http://schemas.microsoft.com/office/drawing/2014/main" xmlns="" id="{8AF43D8E-E7C8-D890-B8DE-7A628FD584DD}"/>
              </a:ext>
            </a:extLst>
          </p:cNvPr>
          <p:cNvSpPr txBox="1"/>
          <p:nvPr/>
        </p:nvSpPr>
        <p:spPr>
          <a:xfrm>
            <a:off x="12507972" y="8189382"/>
            <a:ext cx="2540100" cy="760431"/>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J  </a:t>
            </a:r>
          </a:p>
          <a:p>
            <a:pPr marL="0" lvl="0" indent="0" algn="l" rtl="0">
              <a:spcBef>
                <a:spcPts val="0"/>
              </a:spcBef>
              <a:spcAft>
                <a:spcPts val="0"/>
              </a:spcAft>
              <a:buNone/>
            </a:pPr>
            <a:r>
              <a:rPr lang="en-GB" sz="1000" b="1" dirty="0"/>
              <a:t>ADMIN &amp; HQ BUILDING ON GRN</a:t>
            </a:r>
            <a:endParaRPr sz="1000" b="1" dirty="0"/>
          </a:p>
          <a:p>
            <a:pPr marL="0" lvl="0" indent="0" algn="l" rtl="0">
              <a:spcBef>
                <a:spcPts val="0"/>
              </a:spcBef>
              <a:spcAft>
                <a:spcPts val="0"/>
              </a:spcAft>
              <a:buNone/>
            </a:pPr>
            <a:r>
              <a:rPr lang="pt-BR" sz="1000" b="1" dirty="0"/>
              <a:t>N 69 03.590 E 033 26.474</a:t>
            </a:r>
          </a:p>
          <a:p>
            <a:pPr marL="0" lvl="0" indent="0" algn="l" rtl="0">
              <a:spcBef>
                <a:spcPts val="0"/>
              </a:spcBef>
              <a:spcAft>
                <a:spcPts val="0"/>
              </a:spcAft>
              <a:buNone/>
            </a:pPr>
            <a:r>
              <a:rPr lang="fr" sz="1000" b="1" dirty="0"/>
              <a:t>JDPI MSL: 167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cxnSp>
        <p:nvCxnSpPr>
          <p:cNvPr id="41" name="Straight Connector 40">
            <a:extLst>
              <a:ext uri="{FF2B5EF4-FFF2-40B4-BE49-F238E27FC236}">
                <a16:creationId xmlns:a16="http://schemas.microsoft.com/office/drawing/2014/main" xmlns="" id="{7E4F2BF3-2843-C89B-0099-09E0CC5168F2}"/>
              </a:ext>
            </a:extLst>
          </p:cNvPr>
          <p:cNvCxnSpPr>
            <a:cxnSpLocks/>
            <a:stCxn id="96" idx="5"/>
            <a:endCxn id="95" idx="1"/>
          </p:cNvCxnSpPr>
          <p:nvPr/>
        </p:nvCxnSpPr>
        <p:spPr>
          <a:xfrm flipV="1">
            <a:off x="8361825" y="4218502"/>
            <a:ext cx="4157005" cy="6206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041F331E-C68C-528E-7FDA-1597F5D7F257}"/>
              </a:ext>
            </a:extLst>
          </p:cNvPr>
          <p:cNvCxnSpPr>
            <a:cxnSpLocks/>
            <a:stCxn id="62" idx="3"/>
            <a:endCxn id="46" idx="1"/>
          </p:cNvCxnSpPr>
          <p:nvPr/>
        </p:nvCxnSpPr>
        <p:spPr>
          <a:xfrm>
            <a:off x="2572905" y="6568283"/>
            <a:ext cx="2113454" cy="5409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Google Shape;171;p20">
            <a:extLst>
              <a:ext uri="{FF2B5EF4-FFF2-40B4-BE49-F238E27FC236}">
                <a16:creationId xmlns:a16="http://schemas.microsoft.com/office/drawing/2014/main" xmlns="" id="{20995293-1D36-B57D-0934-C85CAF05587A}"/>
              </a:ext>
            </a:extLst>
          </p:cNvPr>
          <p:cNvSpPr txBox="1"/>
          <p:nvPr/>
        </p:nvSpPr>
        <p:spPr>
          <a:xfrm>
            <a:off x="12518830" y="5113175"/>
            <a:ext cx="2540100" cy="73944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RADAR PRODUCTION ON GRN</a:t>
            </a:r>
            <a:endParaRPr sz="1000" b="1" dirty="0"/>
          </a:p>
          <a:p>
            <a:pPr marL="0" lvl="0" indent="0" algn="l" rtl="0">
              <a:spcBef>
                <a:spcPts val="0"/>
              </a:spcBef>
              <a:spcAft>
                <a:spcPts val="0"/>
              </a:spcAft>
              <a:buNone/>
            </a:pPr>
            <a:r>
              <a:rPr lang="pt-BR" sz="1000" b="1" dirty="0"/>
              <a:t>N 69 03.635 E 033 26.762</a:t>
            </a:r>
          </a:p>
          <a:p>
            <a:pPr marL="0" lvl="0" indent="0" algn="l" rtl="0">
              <a:spcBef>
                <a:spcPts val="0"/>
              </a:spcBef>
              <a:spcAft>
                <a:spcPts val="0"/>
              </a:spcAft>
              <a:buNone/>
            </a:pPr>
            <a:r>
              <a:rPr lang="fr" sz="1000" b="1" dirty="0"/>
              <a:t>JDPI MSL: 173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46" name="Isosceles Triangle 45">
            <a:extLst>
              <a:ext uri="{FF2B5EF4-FFF2-40B4-BE49-F238E27FC236}">
                <a16:creationId xmlns:a16="http://schemas.microsoft.com/office/drawing/2014/main" xmlns="" id="{BDC419A3-89D7-D078-CBDE-2E2076DA4F5C}"/>
              </a:ext>
            </a:extLst>
          </p:cNvPr>
          <p:cNvSpPr/>
          <p:nvPr/>
        </p:nvSpPr>
        <p:spPr>
          <a:xfrm>
            <a:off x="4577334" y="691928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7" name="Isosceles Triangle 46">
            <a:extLst>
              <a:ext uri="{FF2B5EF4-FFF2-40B4-BE49-F238E27FC236}">
                <a16:creationId xmlns:a16="http://schemas.microsoft.com/office/drawing/2014/main" xmlns="" id="{35F1DA57-E676-C83F-C11D-28A5AF92C636}"/>
              </a:ext>
            </a:extLst>
          </p:cNvPr>
          <p:cNvSpPr/>
          <p:nvPr/>
        </p:nvSpPr>
        <p:spPr>
          <a:xfrm>
            <a:off x="5613710" y="8435624"/>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8" name="Isosceles Triangle 47">
            <a:extLst>
              <a:ext uri="{FF2B5EF4-FFF2-40B4-BE49-F238E27FC236}">
                <a16:creationId xmlns:a16="http://schemas.microsoft.com/office/drawing/2014/main" xmlns="" id="{8D8F88B1-D06F-1575-D0E7-56CE9B030B71}"/>
              </a:ext>
            </a:extLst>
          </p:cNvPr>
          <p:cNvSpPr/>
          <p:nvPr/>
        </p:nvSpPr>
        <p:spPr>
          <a:xfrm>
            <a:off x="8571593" y="769271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9" name="Isosceles Triangle 48">
            <a:extLst>
              <a:ext uri="{FF2B5EF4-FFF2-40B4-BE49-F238E27FC236}">
                <a16:creationId xmlns:a16="http://schemas.microsoft.com/office/drawing/2014/main" xmlns="" id="{EE4865C7-004D-F406-7BFD-BA9EB94CDBC8}"/>
              </a:ext>
            </a:extLst>
          </p:cNvPr>
          <p:cNvSpPr/>
          <p:nvPr/>
        </p:nvSpPr>
        <p:spPr>
          <a:xfrm>
            <a:off x="6208283" y="844215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0" name="Isosceles Triangle 49">
            <a:extLst>
              <a:ext uri="{FF2B5EF4-FFF2-40B4-BE49-F238E27FC236}">
                <a16:creationId xmlns:a16="http://schemas.microsoft.com/office/drawing/2014/main" xmlns="" id="{1B8BAF81-7C95-F7C2-8474-C7A05EDEF453}"/>
              </a:ext>
            </a:extLst>
          </p:cNvPr>
          <p:cNvSpPr/>
          <p:nvPr/>
        </p:nvSpPr>
        <p:spPr>
          <a:xfrm>
            <a:off x="10158176" y="6634629"/>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1" name="Isosceles Triangle 50">
            <a:extLst>
              <a:ext uri="{FF2B5EF4-FFF2-40B4-BE49-F238E27FC236}">
                <a16:creationId xmlns:a16="http://schemas.microsoft.com/office/drawing/2014/main" xmlns="" id="{20F29B2E-F8FA-6FCD-5BFB-38B8D611BBAC}"/>
              </a:ext>
            </a:extLst>
          </p:cNvPr>
          <p:cNvSpPr/>
          <p:nvPr/>
        </p:nvSpPr>
        <p:spPr>
          <a:xfrm>
            <a:off x="7039933" y="46566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2" name="Isosceles Triangle 51">
            <a:extLst>
              <a:ext uri="{FF2B5EF4-FFF2-40B4-BE49-F238E27FC236}">
                <a16:creationId xmlns:a16="http://schemas.microsoft.com/office/drawing/2014/main" xmlns="" id="{DB0440B4-2F6A-60B8-C342-E4DAFF0D105D}"/>
              </a:ext>
            </a:extLst>
          </p:cNvPr>
          <p:cNvSpPr/>
          <p:nvPr/>
        </p:nvSpPr>
        <p:spPr>
          <a:xfrm>
            <a:off x="7039933" y="493699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54" name="Straight Connector 53">
            <a:extLst>
              <a:ext uri="{FF2B5EF4-FFF2-40B4-BE49-F238E27FC236}">
                <a16:creationId xmlns:a16="http://schemas.microsoft.com/office/drawing/2014/main" xmlns="" id="{73EFD891-D93F-EB89-287A-05868A65C24F}"/>
              </a:ext>
            </a:extLst>
          </p:cNvPr>
          <p:cNvCxnSpPr>
            <a:cxnSpLocks/>
            <a:stCxn id="45" idx="1"/>
            <a:endCxn id="82" idx="5"/>
          </p:cNvCxnSpPr>
          <p:nvPr/>
        </p:nvCxnSpPr>
        <p:spPr>
          <a:xfrm flipH="1">
            <a:off x="11891397" y="5482897"/>
            <a:ext cx="627433" cy="3166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xmlns="" id="{E442876D-0657-E2CF-8799-3BF0B7A6A0FE}"/>
              </a:ext>
            </a:extLst>
          </p:cNvPr>
          <p:cNvSpPr txBox="1"/>
          <p:nvPr/>
        </p:nvSpPr>
        <p:spPr>
          <a:xfrm>
            <a:off x="2449364" y="402381"/>
            <a:ext cx="6681312" cy="400110"/>
          </a:xfrm>
          <a:prstGeom prst="rect">
            <a:avLst/>
          </a:prstGeom>
          <a:noFill/>
        </p:spPr>
        <p:txBody>
          <a:bodyPr wrap="square">
            <a:spAutoFit/>
          </a:bodyPr>
          <a:lstStyle/>
          <a:p>
            <a:pPr marL="0" lvl="0" indent="0" algn="l" rtl="0">
              <a:spcBef>
                <a:spcPts val="0"/>
              </a:spcBef>
              <a:spcAft>
                <a:spcPts val="0"/>
              </a:spcAft>
              <a:buNone/>
            </a:pPr>
            <a:r>
              <a:rPr lang="en-GB" sz="2000" b="1" dirty="0"/>
              <a:t>JOINT DESIRED POINT OF IMPACT GRAPHIC 1/1</a:t>
            </a:r>
          </a:p>
        </p:txBody>
      </p:sp>
      <p:sp>
        <p:nvSpPr>
          <p:cNvPr id="62" name="Google Shape;171;p20">
            <a:extLst>
              <a:ext uri="{FF2B5EF4-FFF2-40B4-BE49-F238E27FC236}">
                <a16:creationId xmlns:a16="http://schemas.microsoft.com/office/drawing/2014/main" xmlns="" id="{A6B31FDA-1CE9-C4AA-A170-1C98AA13FB2A}"/>
              </a:ext>
            </a:extLst>
          </p:cNvPr>
          <p:cNvSpPr txBox="1"/>
          <p:nvPr/>
        </p:nvSpPr>
        <p:spPr>
          <a:xfrm>
            <a:off x="32805" y="6191941"/>
            <a:ext cx="2540100" cy="752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G2  </a:t>
            </a:r>
          </a:p>
          <a:p>
            <a:pPr marL="0" lvl="0" indent="0" algn="l" rtl="0">
              <a:spcBef>
                <a:spcPts val="0"/>
              </a:spcBef>
              <a:spcAft>
                <a:spcPts val="0"/>
              </a:spcAft>
              <a:buNone/>
            </a:pPr>
            <a:r>
              <a:rPr lang="en-GB" sz="1000" b="1" dirty="0"/>
              <a:t>POWER DISTRIB FACILITY ON GRN</a:t>
            </a:r>
            <a:endParaRPr sz="1000" b="1" dirty="0"/>
          </a:p>
          <a:p>
            <a:pPr marL="0" lvl="0" indent="0" algn="l" rtl="0">
              <a:spcBef>
                <a:spcPts val="0"/>
              </a:spcBef>
              <a:spcAft>
                <a:spcPts val="0"/>
              </a:spcAft>
              <a:buNone/>
            </a:pPr>
            <a:r>
              <a:rPr lang="pt-BR" sz="1000" b="1" dirty="0"/>
              <a:t>N 69 03.639 E 033 26.144</a:t>
            </a:r>
          </a:p>
          <a:p>
            <a:pPr marL="0" lvl="0" indent="0" algn="l" rtl="0">
              <a:spcBef>
                <a:spcPts val="0"/>
              </a:spcBef>
              <a:spcAft>
                <a:spcPts val="0"/>
              </a:spcAft>
              <a:buNone/>
            </a:pPr>
            <a:r>
              <a:rPr lang="fr" sz="1000" b="1" dirty="0"/>
              <a:t>DPI MSL: 161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76" name="Google Shape;171;p20">
            <a:extLst>
              <a:ext uri="{FF2B5EF4-FFF2-40B4-BE49-F238E27FC236}">
                <a16:creationId xmlns:a16="http://schemas.microsoft.com/office/drawing/2014/main" xmlns="" id="{CEE579E5-FDE7-B836-FF24-480A11265261}"/>
              </a:ext>
            </a:extLst>
          </p:cNvPr>
          <p:cNvSpPr txBox="1"/>
          <p:nvPr/>
        </p:nvSpPr>
        <p:spPr>
          <a:xfrm>
            <a:off x="49562" y="9158164"/>
            <a:ext cx="2540100" cy="758599"/>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F</a:t>
            </a:r>
          </a:p>
          <a:p>
            <a:pPr marL="0" lvl="0" indent="0" algn="l" rtl="0">
              <a:spcBef>
                <a:spcPts val="0"/>
              </a:spcBef>
              <a:spcAft>
                <a:spcPts val="0"/>
              </a:spcAft>
              <a:buNone/>
            </a:pPr>
            <a:r>
              <a:rPr lang="en-GB" sz="1000" b="1" dirty="0"/>
              <a:t>SA10 PRODUCTION ON GRN</a:t>
            </a:r>
          </a:p>
          <a:p>
            <a:pPr marL="0" lvl="0" indent="0" algn="l" rtl="0">
              <a:spcBef>
                <a:spcPts val="0"/>
              </a:spcBef>
              <a:spcAft>
                <a:spcPts val="0"/>
              </a:spcAft>
              <a:buNone/>
            </a:pPr>
            <a:r>
              <a:rPr lang="pt-BR" sz="1000" b="1" dirty="0"/>
              <a:t>N 69 03.585 E 033 26.202</a:t>
            </a:r>
          </a:p>
          <a:p>
            <a:pPr marL="0" lvl="0" indent="0" algn="l" rtl="0">
              <a:spcBef>
                <a:spcPts val="0"/>
              </a:spcBef>
              <a:spcAft>
                <a:spcPts val="0"/>
              </a:spcAft>
              <a:buNone/>
            </a:pPr>
            <a:r>
              <a:rPr lang="fr" sz="1000" b="1" dirty="0"/>
              <a:t>DPI MSL: 175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80" name="Isosceles Triangle 79">
            <a:extLst>
              <a:ext uri="{FF2B5EF4-FFF2-40B4-BE49-F238E27FC236}">
                <a16:creationId xmlns:a16="http://schemas.microsoft.com/office/drawing/2014/main" xmlns="" id="{6878D7C6-C2CE-F54B-756A-D2CD566F8F40}"/>
              </a:ext>
            </a:extLst>
          </p:cNvPr>
          <p:cNvSpPr/>
          <p:nvPr/>
        </p:nvSpPr>
        <p:spPr>
          <a:xfrm>
            <a:off x="7585687" y="3757484"/>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82" name="Isosceles Triangle 81">
            <a:extLst>
              <a:ext uri="{FF2B5EF4-FFF2-40B4-BE49-F238E27FC236}">
                <a16:creationId xmlns:a16="http://schemas.microsoft.com/office/drawing/2014/main" xmlns="" id="{44D13D64-0EE2-6668-5E70-18E5401F171E}"/>
              </a:ext>
            </a:extLst>
          </p:cNvPr>
          <p:cNvSpPr/>
          <p:nvPr/>
        </p:nvSpPr>
        <p:spPr>
          <a:xfrm>
            <a:off x="11564323" y="560967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83" name="Google Shape;171;p20">
            <a:extLst>
              <a:ext uri="{FF2B5EF4-FFF2-40B4-BE49-F238E27FC236}">
                <a16:creationId xmlns:a16="http://schemas.microsoft.com/office/drawing/2014/main" xmlns="" id="{89AEBCA0-B28B-5767-14BA-F267F78A05B6}"/>
              </a:ext>
            </a:extLst>
          </p:cNvPr>
          <p:cNvSpPr txBox="1"/>
          <p:nvPr/>
        </p:nvSpPr>
        <p:spPr>
          <a:xfrm>
            <a:off x="12513917" y="6696718"/>
            <a:ext cx="2540100" cy="76043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a:t>
            </a:r>
          </a:p>
          <a:p>
            <a:pPr marL="0" lvl="0" indent="0" algn="l" rtl="0">
              <a:spcBef>
                <a:spcPts val="0"/>
              </a:spcBef>
              <a:spcAft>
                <a:spcPts val="0"/>
              </a:spcAft>
              <a:buNone/>
            </a:pPr>
            <a:r>
              <a:rPr lang="en-GB" sz="1000" b="1" dirty="0"/>
              <a:t>SA10 PRODUCTION ON GRN</a:t>
            </a:r>
          </a:p>
          <a:p>
            <a:pPr marL="0" lvl="0" indent="0" algn="l" rtl="0">
              <a:spcBef>
                <a:spcPts val="0"/>
              </a:spcBef>
              <a:spcAft>
                <a:spcPts val="0"/>
              </a:spcAft>
              <a:buNone/>
            </a:pPr>
            <a:r>
              <a:rPr lang="pt-BR" sz="1000" b="1" dirty="0"/>
              <a:t>N 69 03.613 E 033 26.623</a:t>
            </a:r>
          </a:p>
          <a:p>
            <a:pPr marL="0" lvl="0" indent="0" algn="l" rtl="0">
              <a:spcBef>
                <a:spcPts val="0"/>
              </a:spcBef>
              <a:spcAft>
                <a:spcPts val="0"/>
              </a:spcAft>
              <a:buNone/>
            </a:pPr>
            <a:r>
              <a:rPr lang="fr" sz="1000" b="1" dirty="0"/>
              <a:t>JDPI MSL: 186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95" name="Google Shape;171;p20">
            <a:extLst>
              <a:ext uri="{FF2B5EF4-FFF2-40B4-BE49-F238E27FC236}">
                <a16:creationId xmlns:a16="http://schemas.microsoft.com/office/drawing/2014/main" xmlns="" id="{E64A690C-E5F1-CEBF-3E5C-58066C8F9971}"/>
              </a:ext>
            </a:extLst>
          </p:cNvPr>
          <p:cNvSpPr txBox="1"/>
          <p:nvPr/>
        </p:nvSpPr>
        <p:spPr>
          <a:xfrm>
            <a:off x="12518830" y="3787722"/>
            <a:ext cx="2540100" cy="86156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RADAR PRODUCTION ON GRN</a:t>
            </a:r>
            <a:endParaRPr sz="1000" b="1" dirty="0"/>
          </a:p>
          <a:p>
            <a:pPr marL="0" lvl="0" indent="0" algn="l" rtl="0">
              <a:spcBef>
                <a:spcPts val="0"/>
              </a:spcBef>
              <a:spcAft>
                <a:spcPts val="0"/>
              </a:spcAft>
              <a:buNone/>
            </a:pPr>
            <a:r>
              <a:rPr lang="pt-BR" sz="1000" b="1" dirty="0"/>
              <a:t>N 69 03.686 E 033 26.477</a:t>
            </a:r>
          </a:p>
          <a:p>
            <a:pPr marL="0" lvl="0" indent="0" algn="l" rtl="0">
              <a:spcBef>
                <a:spcPts val="0"/>
              </a:spcBef>
              <a:spcAft>
                <a:spcPts val="0"/>
              </a:spcAft>
              <a:buNone/>
            </a:pPr>
            <a:r>
              <a:rPr lang="fr" sz="1000" b="1" dirty="0"/>
              <a:t>JDPI MSL: 152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96" name="Isosceles Triangle 95">
            <a:extLst>
              <a:ext uri="{FF2B5EF4-FFF2-40B4-BE49-F238E27FC236}">
                <a16:creationId xmlns:a16="http://schemas.microsoft.com/office/drawing/2014/main" xmlns="" id="{BEE340B6-FD36-BD1A-8114-8AC80DB01439}"/>
              </a:ext>
            </a:extLst>
          </p:cNvPr>
          <p:cNvSpPr/>
          <p:nvPr/>
        </p:nvSpPr>
        <p:spPr>
          <a:xfrm>
            <a:off x="8034751" y="464928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101" name="Google Shape;171;p20">
            <a:extLst>
              <a:ext uri="{FF2B5EF4-FFF2-40B4-BE49-F238E27FC236}">
                <a16:creationId xmlns:a16="http://schemas.microsoft.com/office/drawing/2014/main" xmlns="" id="{8A289ACB-138E-8EFA-36D1-71B682A31661}"/>
              </a:ext>
            </a:extLst>
          </p:cNvPr>
          <p:cNvSpPr txBox="1"/>
          <p:nvPr/>
        </p:nvSpPr>
        <p:spPr>
          <a:xfrm>
            <a:off x="6590576" y="1912516"/>
            <a:ext cx="2540100" cy="79075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H</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69 03.716 E 033 26.460</a:t>
            </a:r>
          </a:p>
          <a:p>
            <a:pPr marL="0" lvl="0" indent="0" algn="l" rtl="0">
              <a:spcBef>
                <a:spcPts val="0"/>
              </a:spcBef>
              <a:spcAft>
                <a:spcPts val="0"/>
              </a:spcAft>
              <a:buNone/>
            </a:pPr>
            <a:r>
              <a:rPr lang="fr" sz="1000" b="1" dirty="0"/>
              <a:t>JDPI MSL: 145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02" name="Google Shape;171;p20">
            <a:extLst>
              <a:ext uri="{FF2B5EF4-FFF2-40B4-BE49-F238E27FC236}">
                <a16:creationId xmlns:a16="http://schemas.microsoft.com/office/drawing/2014/main" xmlns="" id="{80E1DEB0-11CB-E2F6-3FD7-62E5341D073E}"/>
              </a:ext>
            </a:extLst>
          </p:cNvPr>
          <p:cNvSpPr txBox="1"/>
          <p:nvPr/>
        </p:nvSpPr>
        <p:spPr>
          <a:xfrm>
            <a:off x="9569891" y="1910064"/>
            <a:ext cx="2540100" cy="766089"/>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I 2</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69 03.684 E 033 26.390</a:t>
            </a:r>
          </a:p>
          <a:p>
            <a:pPr marL="0" lvl="0" indent="0" algn="l" rtl="0">
              <a:spcBef>
                <a:spcPts val="0"/>
              </a:spcBef>
              <a:spcAft>
                <a:spcPts val="0"/>
              </a:spcAft>
              <a:buNone/>
            </a:pPr>
            <a:r>
              <a:rPr lang="fr" sz="1000" b="1" dirty="0"/>
              <a:t>JDPI MSL: 152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cxnSp>
        <p:nvCxnSpPr>
          <p:cNvPr id="109" name="Straight Connector 108">
            <a:extLst>
              <a:ext uri="{FF2B5EF4-FFF2-40B4-BE49-F238E27FC236}">
                <a16:creationId xmlns:a16="http://schemas.microsoft.com/office/drawing/2014/main" xmlns="" id="{D344EA7A-BF43-8B95-4C3F-4E3DB3FB749A}"/>
              </a:ext>
            </a:extLst>
          </p:cNvPr>
          <p:cNvCxnSpPr>
            <a:cxnSpLocks/>
            <a:stCxn id="102" idx="2"/>
            <a:endCxn id="52" idx="5"/>
          </p:cNvCxnSpPr>
          <p:nvPr/>
        </p:nvCxnSpPr>
        <p:spPr>
          <a:xfrm flipH="1">
            <a:off x="7367007" y="2676153"/>
            <a:ext cx="3472934" cy="245075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xmlns="" id="{F890D30A-8984-8054-1B1E-49FE380EA207}"/>
              </a:ext>
            </a:extLst>
          </p:cNvPr>
          <p:cNvCxnSpPr>
            <a:cxnSpLocks/>
            <a:stCxn id="101" idx="2"/>
            <a:endCxn id="80" idx="0"/>
          </p:cNvCxnSpPr>
          <p:nvPr/>
        </p:nvCxnSpPr>
        <p:spPr>
          <a:xfrm flipH="1">
            <a:off x="7803736" y="2703272"/>
            <a:ext cx="56890" cy="10542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5" name="Group 84">
            <a:extLst>
              <a:ext uri="{FF2B5EF4-FFF2-40B4-BE49-F238E27FC236}">
                <a16:creationId xmlns:a16="http://schemas.microsoft.com/office/drawing/2014/main" xmlns="" id="{052717B3-5ED7-F52E-955A-FF4D845CB05A}"/>
              </a:ext>
            </a:extLst>
          </p:cNvPr>
          <p:cNvGrpSpPr/>
          <p:nvPr/>
        </p:nvGrpSpPr>
        <p:grpSpPr>
          <a:xfrm rot="21146639">
            <a:off x="14195180" y="2629410"/>
            <a:ext cx="559046" cy="692832"/>
            <a:chOff x="15526400" y="3343535"/>
            <a:chExt cx="1172983" cy="1324523"/>
          </a:xfrm>
        </p:grpSpPr>
        <p:sp>
          <p:nvSpPr>
            <p:cNvPr id="86" name="Freeform: Shape 85">
              <a:extLst>
                <a:ext uri="{FF2B5EF4-FFF2-40B4-BE49-F238E27FC236}">
                  <a16:creationId xmlns:a16="http://schemas.microsoft.com/office/drawing/2014/main" xmlns="" id="{F381623D-99DA-84F5-F338-C884A9210F90}"/>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Google Shape;66;p14">
              <a:extLst>
                <a:ext uri="{FF2B5EF4-FFF2-40B4-BE49-F238E27FC236}">
                  <a16:creationId xmlns:a16="http://schemas.microsoft.com/office/drawing/2014/main" xmlns="" id="{2ABBB2CE-9678-CBF5-D4E9-CBBADB056F83}"/>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114" name="Group 113">
            <a:extLst>
              <a:ext uri="{FF2B5EF4-FFF2-40B4-BE49-F238E27FC236}">
                <a16:creationId xmlns:a16="http://schemas.microsoft.com/office/drawing/2014/main" xmlns="" id="{C85DEE82-DBFF-D930-BE72-6DF3F4398D83}"/>
              </a:ext>
            </a:extLst>
          </p:cNvPr>
          <p:cNvGrpSpPr/>
          <p:nvPr/>
        </p:nvGrpSpPr>
        <p:grpSpPr>
          <a:xfrm>
            <a:off x="1" y="-14357"/>
            <a:ext cx="15119349" cy="1980670"/>
            <a:chOff x="1" y="0"/>
            <a:chExt cx="15119349" cy="1980670"/>
          </a:xfrm>
        </p:grpSpPr>
        <p:sp>
          <p:nvSpPr>
            <p:cNvPr id="115" name="TextBox 114">
              <a:extLst>
                <a:ext uri="{FF2B5EF4-FFF2-40B4-BE49-F238E27FC236}">
                  <a16:creationId xmlns:a16="http://schemas.microsoft.com/office/drawing/2014/main" xmlns="" id="{75419FB7-EA9C-EFDD-BC4D-C99E3CE39E6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16" name="Picture 3">
              <a:extLst>
                <a:ext uri="{FF2B5EF4-FFF2-40B4-BE49-F238E27FC236}">
                  <a16:creationId xmlns:a16="http://schemas.microsoft.com/office/drawing/2014/main" xmlns="" id="{ED756B0D-FDD0-A867-EC5E-8A075B528686}"/>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17" name="Group 116">
              <a:extLst>
                <a:ext uri="{FF2B5EF4-FFF2-40B4-BE49-F238E27FC236}">
                  <a16:creationId xmlns:a16="http://schemas.microsoft.com/office/drawing/2014/main" xmlns="" id="{393D3FA6-E0C9-63ED-F4C3-5501F89DE757}"/>
                </a:ext>
              </a:extLst>
            </p:cNvPr>
            <p:cNvGrpSpPr/>
            <p:nvPr/>
          </p:nvGrpSpPr>
          <p:grpSpPr>
            <a:xfrm>
              <a:off x="1" y="0"/>
              <a:ext cx="15119349" cy="1921524"/>
              <a:chOff x="1" y="-1616"/>
              <a:chExt cx="15119349" cy="1921524"/>
            </a:xfrm>
          </p:grpSpPr>
          <p:sp>
            <p:nvSpPr>
              <p:cNvPr id="124" name="Rectangle 123">
                <a:extLst>
                  <a:ext uri="{FF2B5EF4-FFF2-40B4-BE49-F238E27FC236}">
                    <a16:creationId xmlns:a16="http://schemas.microsoft.com/office/drawing/2014/main" xmlns="" id="{2BB9E30A-BD57-5EBE-4825-9E993F6982E8}"/>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Rectangle 124">
                <a:extLst>
                  <a:ext uri="{FF2B5EF4-FFF2-40B4-BE49-F238E27FC236}">
                    <a16:creationId xmlns:a16="http://schemas.microsoft.com/office/drawing/2014/main" xmlns="" id="{4B0661B6-4E06-D047-EC6A-64CB2D721DD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a:extLst>
                  <a:ext uri="{FF2B5EF4-FFF2-40B4-BE49-F238E27FC236}">
                    <a16:creationId xmlns:a16="http://schemas.microsoft.com/office/drawing/2014/main" xmlns="" id="{430B64C0-A8D4-BAA9-F747-0703B78AD9E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Rectangle 126">
                <a:extLst>
                  <a:ext uri="{FF2B5EF4-FFF2-40B4-BE49-F238E27FC236}">
                    <a16:creationId xmlns:a16="http://schemas.microsoft.com/office/drawing/2014/main" xmlns="" id="{A5188E98-458F-F542-FFB0-7917DC091A0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a:extLst>
                  <a:ext uri="{FF2B5EF4-FFF2-40B4-BE49-F238E27FC236}">
                    <a16:creationId xmlns:a16="http://schemas.microsoft.com/office/drawing/2014/main" xmlns="" id="{5B1FA921-D225-D626-92E2-072C614FA4C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9" name="Rectangle 128">
                <a:extLst>
                  <a:ext uri="{FF2B5EF4-FFF2-40B4-BE49-F238E27FC236}">
                    <a16:creationId xmlns:a16="http://schemas.microsoft.com/office/drawing/2014/main" xmlns="" id="{C4E8B669-6A89-8AC1-401F-912D5C268D7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8" name="TextBox 117">
              <a:extLst>
                <a:ext uri="{FF2B5EF4-FFF2-40B4-BE49-F238E27FC236}">
                  <a16:creationId xmlns:a16="http://schemas.microsoft.com/office/drawing/2014/main" xmlns="" id="{3F7C66FB-FFD8-C6B9-1620-6CE5A578DD57}"/>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119" name="TextBox 118">
              <a:extLst>
                <a:ext uri="{FF2B5EF4-FFF2-40B4-BE49-F238E27FC236}">
                  <a16:creationId xmlns:a16="http://schemas.microsoft.com/office/drawing/2014/main" xmlns="" id="{C145487F-53CC-7BE9-DDB4-EE1AABED2AFC}"/>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120" name="TextBox 119">
              <a:extLst>
                <a:ext uri="{FF2B5EF4-FFF2-40B4-BE49-F238E27FC236}">
                  <a16:creationId xmlns:a16="http://schemas.microsoft.com/office/drawing/2014/main" xmlns="" id="{9B9BAC86-DBA1-380A-D41D-4087290E40E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1" name="TextBox 120">
              <a:extLst>
                <a:ext uri="{FF2B5EF4-FFF2-40B4-BE49-F238E27FC236}">
                  <a16:creationId xmlns:a16="http://schemas.microsoft.com/office/drawing/2014/main" xmlns="" id="{9D36D59A-9178-F644-590E-6B69FD50263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22" name="Picture 121" descr="D:\GIT PROJECTS\OPAT-background\Virtual Intelligence Service only logo.PNG">
              <a:extLst>
                <a:ext uri="{FF2B5EF4-FFF2-40B4-BE49-F238E27FC236}">
                  <a16:creationId xmlns:a16="http://schemas.microsoft.com/office/drawing/2014/main" xmlns="" id="{A22F7004-D228-7C43-81AF-334B690CCA00}"/>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23" name="Rektangel 11">
              <a:extLst>
                <a:ext uri="{FF2B5EF4-FFF2-40B4-BE49-F238E27FC236}">
                  <a16:creationId xmlns:a16="http://schemas.microsoft.com/office/drawing/2014/main" xmlns="" id="{4157CB21-34F0-F4C6-6A1A-364B6D02599F}"/>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xmlns="" val="7736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xmlns="" val="632526590"/>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RADAR PRODUCTION PLANT 1</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r>
                        <a:rPr lang="en-GB"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RADAR PRODUCTION PLANT 2</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a:t>BLAST, FRAGMENTATION</a:t>
                      </a: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r>
                        <a:rPr lang="en-GB"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C2 NODE PRODUCTION PLANT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DECIMETRIC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r>
                        <a:rPr lang="en-GB"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SA LAUNCHER PRODUCTION PLANT</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DECIMETRIC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r>
                        <a:rPr lang="en-GB" dirty="0"/>
                        <a:t>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SA LAUNCHER PRODUCTION PLANT</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DECIMETRIC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r>
                        <a:rPr lang="en-GB" dirty="0"/>
                        <a:t>F</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SA LAUNCHER PRODUCTION PLANT</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DEMIMETRIC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r>
                        <a:rPr lang="en-GB" dirty="0"/>
                        <a:t>G1</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POWER DISTRIBUTION FACILITY 1</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1000 lbs</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25ms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r>
                        <a:rPr lang="en-GB" dirty="0"/>
                        <a:t>G2</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POWER DISTRIBUTION FACILITY 2</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60-90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r>
                        <a:rPr lang="en-GB" dirty="0"/>
                        <a:t>H</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r>
                        <a:rPr lang="en-GB" dirty="0"/>
                        <a:t>I1</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r>
                        <a:rPr lang="en-GB" dirty="0"/>
                        <a:t>I2</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r>
                        <a:rPr lang="en-GB" dirty="0"/>
                        <a:t>J</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ADMIN &amp; HQ BUILDING</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2000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60-90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sp>
        <p:nvSpPr>
          <p:cNvPr id="21" name="TextBox 20">
            <a:extLst>
              <a:ext uri="{FF2B5EF4-FFF2-40B4-BE49-F238E27FC236}">
                <a16:creationId xmlns:a16="http://schemas.microsoft.com/office/drawing/2014/main" xmlns=""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grpSp>
        <p:nvGrpSpPr>
          <p:cNvPr id="53" name="Group 52">
            <a:extLst>
              <a:ext uri="{FF2B5EF4-FFF2-40B4-BE49-F238E27FC236}">
                <a16:creationId xmlns:a16="http://schemas.microsoft.com/office/drawing/2014/main" xmlns="" id="{207F2B6B-5D92-B73D-F2DA-555A27F57DE7}"/>
              </a:ext>
            </a:extLst>
          </p:cNvPr>
          <p:cNvGrpSpPr/>
          <p:nvPr/>
        </p:nvGrpSpPr>
        <p:grpSpPr>
          <a:xfrm>
            <a:off x="1" y="-14357"/>
            <a:ext cx="15119349" cy="1980670"/>
            <a:chOff x="1" y="0"/>
            <a:chExt cx="15119349" cy="1980670"/>
          </a:xfrm>
        </p:grpSpPr>
        <p:sp>
          <p:nvSpPr>
            <p:cNvPr id="54" name="TextBox 53">
              <a:extLst>
                <a:ext uri="{FF2B5EF4-FFF2-40B4-BE49-F238E27FC236}">
                  <a16:creationId xmlns:a16="http://schemas.microsoft.com/office/drawing/2014/main" xmlns="" id="{8845AB08-6707-94AA-4917-E4BF2AD4FD5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5" name="Picture 3">
              <a:extLst>
                <a:ext uri="{FF2B5EF4-FFF2-40B4-BE49-F238E27FC236}">
                  <a16:creationId xmlns:a16="http://schemas.microsoft.com/office/drawing/2014/main" xmlns="" id="{3721E8CD-D25A-DC67-4B39-5ECB3DCE0CBF}"/>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6" name="Group 55">
              <a:extLst>
                <a:ext uri="{FF2B5EF4-FFF2-40B4-BE49-F238E27FC236}">
                  <a16:creationId xmlns:a16="http://schemas.microsoft.com/office/drawing/2014/main" xmlns="" id="{9B1B52FB-C72C-A2E8-15FC-B783A7015D31}"/>
                </a:ext>
              </a:extLst>
            </p:cNvPr>
            <p:cNvGrpSpPr/>
            <p:nvPr/>
          </p:nvGrpSpPr>
          <p:grpSpPr>
            <a:xfrm>
              <a:off x="1" y="0"/>
              <a:ext cx="15119349" cy="1921524"/>
              <a:chOff x="1" y="-1616"/>
              <a:chExt cx="15119349" cy="1921524"/>
            </a:xfrm>
          </p:grpSpPr>
          <p:sp>
            <p:nvSpPr>
              <p:cNvPr id="63" name="Rectangle 62">
                <a:extLst>
                  <a:ext uri="{FF2B5EF4-FFF2-40B4-BE49-F238E27FC236}">
                    <a16:creationId xmlns:a16="http://schemas.microsoft.com/office/drawing/2014/main" xmlns="" id="{63853B26-2447-D37A-95AB-9E7FEDEF0D1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a:extLst>
                  <a:ext uri="{FF2B5EF4-FFF2-40B4-BE49-F238E27FC236}">
                    <a16:creationId xmlns:a16="http://schemas.microsoft.com/office/drawing/2014/main" xmlns="" id="{7D14FCB2-ED3A-C3F5-563F-47FDEF158C4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9" name="Rectangle 128">
                <a:extLst>
                  <a:ext uri="{FF2B5EF4-FFF2-40B4-BE49-F238E27FC236}">
                    <a16:creationId xmlns:a16="http://schemas.microsoft.com/office/drawing/2014/main" xmlns="" id="{AC8730E8-8F84-CD87-286D-4B015A94D98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0" name="Rectangle 129">
                <a:extLst>
                  <a:ext uri="{FF2B5EF4-FFF2-40B4-BE49-F238E27FC236}">
                    <a16:creationId xmlns:a16="http://schemas.microsoft.com/office/drawing/2014/main" xmlns="" id="{E290DD6A-50B6-7D9C-24D0-AA440FDEB22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1" name="Rectangle 130">
                <a:extLst>
                  <a:ext uri="{FF2B5EF4-FFF2-40B4-BE49-F238E27FC236}">
                    <a16:creationId xmlns:a16="http://schemas.microsoft.com/office/drawing/2014/main" xmlns="" id="{8225C9D6-FD3C-4229-D203-BBCFF90C2443}"/>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a16="http://schemas.microsoft.com/office/drawing/2014/main" xmlns="" id="{BE10E8A9-F432-E499-77CF-8DCDD883E1F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7" name="TextBox 56">
              <a:extLst>
                <a:ext uri="{FF2B5EF4-FFF2-40B4-BE49-F238E27FC236}">
                  <a16:creationId xmlns:a16="http://schemas.microsoft.com/office/drawing/2014/main" xmlns="" id="{94504D2C-DCD7-17A8-3E06-86891D8F6243}"/>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58" name="TextBox 57">
              <a:extLst>
                <a:ext uri="{FF2B5EF4-FFF2-40B4-BE49-F238E27FC236}">
                  <a16:creationId xmlns:a16="http://schemas.microsoft.com/office/drawing/2014/main" xmlns="" id="{BA02960A-3C85-1BEB-0BB6-532C68F9D909}"/>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59" name="TextBox 58">
              <a:extLst>
                <a:ext uri="{FF2B5EF4-FFF2-40B4-BE49-F238E27FC236}">
                  <a16:creationId xmlns:a16="http://schemas.microsoft.com/office/drawing/2014/main" xmlns="" id="{03898AD0-9BC3-1CD3-1EAF-9262B946F97B}"/>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60" name="TextBox 59">
              <a:extLst>
                <a:ext uri="{FF2B5EF4-FFF2-40B4-BE49-F238E27FC236}">
                  <a16:creationId xmlns:a16="http://schemas.microsoft.com/office/drawing/2014/main" xmlns="" id="{AF1D202F-238F-F8D7-74EF-AC68B973E48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61" name="Picture 60" descr="D:\GIT PROJECTS\OPAT-background\Virtual Intelligence Service only logo.PNG">
              <a:extLst>
                <a:ext uri="{FF2B5EF4-FFF2-40B4-BE49-F238E27FC236}">
                  <a16:creationId xmlns:a16="http://schemas.microsoft.com/office/drawing/2014/main" xmlns="" id="{035E568F-2D91-4008-771D-48D4C089F69F}"/>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62" name="Rektangel 11">
              <a:extLst>
                <a:ext uri="{FF2B5EF4-FFF2-40B4-BE49-F238E27FC236}">
                  <a16:creationId xmlns:a16="http://schemas.microsoft.com/office/drawing/2014/main" xmlns="" id="{7535F326-5589-9F9A-E452-C41BA98D265F}"/>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37" name="Picture 36" descr="A aerial view of a city&#10;&#10;Description automatically generated">
            <a:extLst>
              <a:ext uri="{FF2B5EF4-FFF2-40B4-BE49-F238E27FC236}">
                <a16:creationId xmlns:a16="http://schemas.microsoft.com/office/drawing/2014/main" xmlns="" id="{BA627968-950D-E70F-301C-9B18898B1E66}"/>
              </a:ext>
            </a:extLst>
          </p:cNvPr>
          <p:cNvPicPr>
            <a:picLocks noChangeAspect="1"/>
          </p:cNvPicPr>
          <p:nvPr/>
        </p:nvPicPr>
        <p:blipFill>
          <a:blip r:embed="rId3">
            <a:extLst>
              <a:ext uri="{BEBA8EAE-BF5A-486C-A8C5-ECC9F3942E4B}">
                <a14:imgProps xmlns:a14="http://schemas.microsoft.com/office/drawing/2010/main" xmlns="">
                  <a14:imgLayer r:embed="rId4">
                    <a14:imgEffect>
                      <a14:sharpenSoften amount="100000"/>
                    </a14:imgEffect>
                    <a14:imgEffect>
                      <a14:colorTemperature colorTemp="8800"/>
                    </a14:imgEffect>
                    <a14:imgEffect>
                      <a14:saturation sat="0"/>
                    </a14:imgEffect>
                    <a14:imgEffect>
                      <a14:brightnessContrast bright="32000"/>
                    </a14:imgEffect>
                  </a14:imgLayer>
                </a14:imgProps>
              </a:ext>
            </a:extLst>
          </a:blip>
          <a:srcRect l="14703" t="3148" r="13056" b="8611"/>
          <a:stretch/>
        </p:blipFill>
        <p:spPr>
          <a:xfrm>
            <a:off x="-860" y="1913410"/>
            <a:ext cx="15120210" cy="8778403"/>
          </a:xfrm>
          <a:prstGeom prst="rect">
            <a:avLst/>
          </a:prstGeom>
        </p:spPr>
      </p:pic>
      <p:grpSp>
        <p:nvGrpSpPr>
          <p:cNvPr id="192" name="Google Shape;192;p22"/>
          <p:cNvGrpSpPr/>
          <p:nvPr/>
        </p:nvGrpSpPr>
        <p:grpSpPr>
          <a:xfrm>
            <a:off x="6477740" y="4250931"/>
            <a:ext cx="1778873" cy="665825"/>
            <a:chOff x="5630470" y="5558606"/>
            <a:chExt cx="1765806" cy="665825"/>
          </a:xfrm>
        </p:grpSpPr>
        <p:sp>
          <p:nvSpPr>
            <p:cNvPr id="193" name="Google Shape;193;p22"/>
            <p:cNvSpPr txBox="1"/>
            <p:nvPr/>
          </p:nvSpPr>
          <p:spPr>
            <a:xfrm>
              <a:off x="5630470" y="5558606"/>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94" name="Google Shape;194;p22"/>
            <p:cNvCxnSpPr>
              <a:cxnSpLocks/>
            </p:cNvCxnSpPr>
            <p:nvPr/>
          </p:nvCxnSpPr>
          <p:spPr>
            <a:xfrm>
              <a:off x="6522970" y="5700656"/>
              <a:ext cx="873306" cy="523775"/>
            </a:xfrm>
            <a:prstGeom prst="straightConnector1">
              <a:avLst/>
            </a:prstGeom>
            <a:noFill/>
            <a:ln w="19050" cap="flat" cmpd="sng">
              <a:solidFill>
                <a:schemeClr val="bg1"/>
              </a:solidFill>
              <a:prstDash val="solid"/>
              <a:round/>
              <a:headEnd type="none" w="med" len="med"/>
              <a:tailEnd type="none" w="med" len="med"/>
            </a:ln>
          </p:spPr>
        </p:cxnSp>
      </p:grpSp>
      <p:grpSp>
        <p:nvGrpSpPr>
          <p:cNvPr id="195" name="Google Shape;195;p22"/>
          <p:cNvGrpSpPr/>
          <p:nvPr/>
        </p:nvGrpSpPr>
        <p:grpSpPr>
          <a:xfrm>
            <a:off x="4477187" y="2899078"/>
            <a:ext cx="4445994" cy="654517"/>
            <a:chOff x="4477187" y="2899078"/>
            <a:chExt cx="4445994" cy="654517"/>
          </a:xfrm>
        </p:grpSpPr>
        <p:sp>
          <p:nvSpPr>
            <p:cNvPr id="196" name="Google Shape;196;p22"/>
            <p:cNvSpPr txBox="1"/>
            <p:nvPr/>
          </p:nvSpPr>
          <p:spPr>
            <a:xfrm>
              <a:off x="4477187" y="2899078"/>
              <a:ext cx="17469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Civilian Office</a:t>
              </a:r>
              <a:endParaRPr sz="1000" b="1" dirty="0"/>
            </a:p>
            <a:p>
              <a:pPr marL="0" lvl="0" indent="0" algn="l" rtl="0">
                <a:spcBef>
                  <a:spcPts val="0"/>
                </a:spcBef>
                <a:spcAft>
                  <a:spcPts val="0"/>
                </a:spcAft>
                <a:buNone/>
              </a:pPr>
              <a:r>
                <a:rPr lang="fr" sz="1000" b="1" dirty="0"/>
                <a:t>250 FT N FROM DPI B</a:t>
              </a:r>
              <a:endParaRPr sz="1000" b="1" dirty="0"/>
            </a:p>
          </p:txBody>
        </p:sp>
        <p:cxnSp>
          <p:nvCxnSpPr>
            <p:cNvPr id="197" name="Google Shape;197;p22"/>
            <p:cNvCxnSpPr>
              <a:stCxn id="196" idx="3"/>
              <a:endCxn id="198" idx="1"/>
            </p:cNvCxnSpPr>
            <p:nvPr/>
          </p:nvCxnSpPr>
          <p:spPr>
            <a:xfrm>
              <a:off x="6224087" y="3206278"/>
              <a:ext cx="2315436" cy="262311"/>
            </a:xfrm>
            <a:prstGeom prst="straightConnector1">
              <a:avLst/>
            </a:prstGeom>
            <a:noFill/>
            <a:ln w="19050" cap="flat" cmpd="sng">
              <a:solidFill>
                <a:schemeClr val="bg1"/>
              </a:solidFill>
              <a:prstDash val="solid"/>
              <a:round/>
              <a:headEnd type="none" w="med" len="med"/>
              <a:tailEnd type="none" w="med" len="med"/>
            </a:ln>
          </p:spPr>
        </p:cxnSp>
        <p:sp>
          <p:nvSpPr>
            <p:cNvPr id="198" name="Google Shape;198;p22"/>
            <p:cNvSpPr/>
            <p:nvPr/>
          </p:nvSpPr>
          <p:spPr>
            <a:xfrm rot="18839472">
              <a:off x="8446973" y="3077387"/>
              <a:ext cx="605986" cy="346430"/>
            </a:xfrm>
            <a:prstGeom prst="rect">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99" name="Google Shape;199;p22"/>
          <p:cNvGrpSpPr/>
          <p:nvPr/>
        </p:nvGrpSpPr>
        <p:grpSpPr>
          <a:xfrm>
            <a:off x="6125951" y="2590495"/>
            <a:ext cx="4915235" cy="4434118"/>
            <a:chOff x="6125951" y="2590495"/>
            <a:chExt cx="4915235" cy="4434118"/>
          </a:xfrm>
        </p:grpSpPr>
        <p:sp>
          <p:nvSpPr>
            <p:cNvPr id="200" name="Google Shape;200;p22"/>
            <p:cNvSpPr txBox="1"/>
            <p:nvPr/>
          </p:nvSpPr>
          <p:spPr>
            <a:xfrm>
              <a:off x="9690510" y="2590495"/>
              <a:ext cx="1350676" cy="30858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grpSp>
          <p:nvGrpSpPr>
            <p:cNvPr id="201" name="Google Shape;201;p22"/>
            <p:cNvGrpSpPr/>
            <p:nvPr/>
          </p:nvGrpSpPr>
          <p:grpSpPr>
            <a:xfrm>
              <a:off x="6125951" y="2808899"/>
              <a:ext cx="4261329" cy="4215714"/>
              <a:chOff x="6125951" y="2808899"/>
              <a:chExt cx="4261329" cy="4215714"/>
            </a:xfrm>
          </p:grpSpPr>
          <p:sp>
            <p:nvSpPr>
              <p:cNvPr id="202" name="Google Shape;202;p22"/>
              <p:cNvSpPr/>
              <p:nvPr/>
            </p:nvSpPr>
            <p:spPr>
              <a:xfrm>
                <a:off x="6125951" y="2808899"/>
                <a:ext cx="4261329" cy="421571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203" name="Google Shape;203;p22"/>
              <p:cNvCxnSpPr>
                <a:cxnSpLocks/>
                <a:stCxn id="200" idx="2"/>
                <a:endCxn id="202" idx="7"/>
              </p:cNvCxnSpPr>
              <p:nvPr/>
            </p:nvCxnSpPr>
            <p:spPr>
              <a:xfrm flipH="1">
                <a:off x="9763223" y="2899078"/>
                <a:ext cx="602625" cy="527198"/>
              </a:xfrm>
              <a:prstGeom prst="straightConnector1">
                <a:avLst/>
              </a:prstGeom>
              <a:noFill/>
              <a:ln w="19050" cap="flat" cmpd="sng">
                <a:solidFill>
                  <a:schemeClr val="bg1"/>
                </a:solidFill>
                <a:prstDash val="solid"/>
                <a:round/>
                <a:headEnd type="none" w="med" len="med"/>
                <a:tailEnd type="none" w="med" len="med"/>
              </a:ln>
            </p:spPr>
          </p:cxnSp>
        </p:grp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[CDE]</a:t>
            </a:r>
            <a:endParaRPr b="1"/>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1" name="TextBox 20">
            <a:extLst>
              <a:ext uri="{FF2B5EF4-FFF2-40B4-BE49-F238E27FC236}">
                <a16:creationId xmlns:a16="http://schemas.microsoft.com/office/drawing/2014/main" xmlns=""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54" name="Group 53">
            <a:extLst>
              <a:ext uri="{FF2B5EF4-FFF2-40B4-BE49-F238E27FC236}">
                <a16:creationId xmlns:a16="http://schemas.microsoft.com/office/drawing/2014/main" xmlns="" id="{85795989-C0C3-4B9B-7B5D-D14D751F44BC}"/>
              </a:ext>
            </a:extLst>
          </p:cNvPr>
          <p:cNvGrpSpPr/>
          <p:nvPr/>
        </p:nvGrpSpPr>
        <p:grpSpPr>
          <a:xfrm rot="21146639">
            <a:off x="14195180" y="2629410"/>
            <a:ext cx="559046" cy="692832"/>
            <a:chOff x="15526400" y="3343535"/>
            <a:chExt cx="1172983" cy="1324523"/>
          </a:xfrm>
        </p:grpSpPr>
        <p:sp>
          <p:nvSpPr>
            <p:cNvPr id="55" name="Freeform: Shape 54">
              <a:extLst>
                <a:ext uri="{FF2B5EF4-FFF2-40B4-BE49-F238E27FC236}">
                  <a16:creationId xmlns:a16="http://schemas.microsoft.com/office/drawing/2014/main" xmlns="" id="{352281BE-0063-7B7D-C940-EC45DC3000B1}"/>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Google Shape;66;p14">
              <a:extLst>
                <a:ext uri="{FF2B5EF4-FFF2-40B4-BE49-F238E27FC236}">
                  <a16:creationId xmlns:a16="http://schemas.microsoft.com/office/drawing/2014/main" xmlns="" id="{7D7DEF38-AF4A-FE49-1BF6-FCEAC83BCAF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137" name="Group 136">
            <a:extLst>
              <a:ext uri="{FF2B5EF4-FFF2-40B4-BE49-F238E27FC236}">
                <a16:creationId xmlns:a16="http://schemas.microsoft.com/office/drawing/2014/main" xmlns="" id="{D2B1D036-3637-320A-05E1-D59968148644}"/>
              </a:ext>
            </a:extLst>
          </p:cNvPr>
          <p:cNvGrpSpPr/>
          <p:nvPr/>
        </p:nvGrpSpPr>
        <p:grpSpPr>
          <a:xfrm>
            <a:off x="1" y="-14357"/>
            <a:ext cx="15119349" cy="1980670"/>
            <a:chOff x="1" y="0"/>
            <a:chExt cx="15119349" cy="1980670"/>
          </a:xfrm>
        </p:grpSpPr>
        <p:sp>
          <p:nvSpPr>
            <p:cNvPr id="138" name="TextBox 137">
              <a:extLst>
                <a:ext uri="{FF2B5EF4-FFF2-40B4-BE49-F238E27FC236}">
                  <a16:creationId xmlns:a16="http://schemas.microsoft.com/office/drawing/2014/main" xmlns="" id="{72C65264-6DEE-AA6C-70CD-87AD6C7B2C3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39" name="Picture 3">
              <a:extLst>
                <a:ext uri="{FF2B5EF4-FFF2-40B4-BE49-F238E27FC236}">
                  <a16:creationId xmlns:a16="http://schemas.microsoft.com/office/drawing/2014/main" xmlns="" id="{647333E1-9C1F-32EC-E4EC-6945FCC72B21}"/>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40" name="Group 139">
              <a:extLst>
                <a:ext uri="{FF2B5EF4-FFF2-40B4-BE49-F238E27FC236}">
                  <a16:creationId xmlns:a16="http://schemas.microsoft.com/office/drawing/2014/main" xmlns="" id="{38B5F590-52F7-C6DA-044D-8BD178458B3E}"/>
                </a:ext>
              </a:extLst>
            </p:cNvPr>
            <p:cNvGrpSpPr/>
            <p:nvPr/>
          </p:nvGrpSpPr>
          <p:grpSpPr>
            <a:xfrm>
              <a:off x="1" y="0"/>
              <a:ext cx="15119349" cy="1921524"/>
              <a:chOff x="1" y="-1616"/>
              <a:chExt cx="15119349" cy="1921524"/>
            </a:xfrm>
          </p:grpSpPr>
          <p:sp>
            <p:nvSpPr>
              <p:cNvPr id="147" name="Rectangle 146">
                <a:extLst>
                  <a:ext uri="{FF2B5EF4-FFF2-40B4-BE49-F238E27FC236}">
                    <a16:creationId xmlns:a16="http://schemas.microsoft.com/office/drawing/2014/main" xmlns="" id="{ED30DE93-1417-2C84-B322-496521FFFD5C}"/>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8" name="Rectangle 147">
                <a:extLst>
                  <a:ext uri="{FF2B5EF4-FFF2-40B4-BE49-F238E27FC236}">
                    <a16:creationId xmlns:a16="http://schemas.microsoft.com/office/drawing/2014/main" xmlns="" id="{70A4A1F4-BBC0-3E5F-DE23-22B644518FC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a:extLst>
                  <a:ext uri="{FF2B5EF4-FFF2-40B4-BE49-F238E27FC236}">
                    <a16:creationId xmlns:a16="http://schemas.microsoft.com/office/drawing/2014/main" xmlns="" id="{B6EAA883-066A-1D05-E0D2-AF8CF2568C7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a:extLst>
                  <a:ext uri="{FF2B5EF4-FFF2-40B4-BE49-F238E27FC236}">
                    <a16:creationId xmlns:a16="http://schemas.microsoft.com/office/drawing/2014/main" xmlns="" id="{2F665A72-C182-FB01-5D46-CD111C09CCC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a:extLst>
                  <a:ext uri="{FF2B5EF4-FFF2-40B4-BE49-F238E27FC236}">
                    <a16:creationId xmlns:a16="http://schemas.microsoft.com/office/drawing/2014/main" xmlns="" id="{F521E218-9CE1-8A18-BA1E-9E679A5B7623}"/>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a:extLst>
                  <a:ext uri="{FF2B5EF4-FFF2-40B4-BE49-F238E27FC236}">
                    <a16:creationId xmlns:a16="http://schemas.microsoft.com/office/drawing/2014/main" xmlns="" id="{D0F8ECA1-6573-7EEB-C1A3-FFDE44B142D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TextBox 140">
              <a:extLst>
                <a:ext uri="{FF2B5EF4-FFF2-40B4-BE49-F238E27FC236}">
                  <a16:creationId xmlns:a16="http://schemas.microsoft.com/office/drawing/2014/main" xmlns="" id="{1A318BE6-040A-1F1C-83C8-398660DC6397}"/>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142" name="TextBox 141">
              <a:extLst>
                <a:ext uri="{FF2B5EF4-FFF2-40B4-BE49-F238E27FC236}">
                  <a16:creationId xmlns:a16="http://schemas.microsoft.com/office/drawing/2014/main" xmlns="" id="{9A9E0A99-D261-E658-EE23-5F30E7772242}"/>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143" name="TextBox 142">
              <a:extLst>
                <a:ext uri="{FF2B5EF4-FFF2-40B4-BE49-F238E27FC236}">
                  <a16:creationId xmlns:a16="http://schemas.microsoft.com/office/drawing/2014/main" xmlns="" id="{AE91EF7D-38C2-7336-0F3A-185D0229D07B}"/>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44" name="TextBox 143">
              <a:extLst>
                <a:ext uri="{FF2B5EF4-FFF2-40B4-BE49-F238E27FC236}">
                  <a16:creationId xmlns:a16="http://schemas.microsoft.com/office/drawing/2014/main" xmlns="" id="{70D19ED7-5463-D856-BCE9-42E868F2B24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45" name="Picture 144" descr="D:\GIT PROJECTS\OPAT-background\Virtual Intelligence Service only logo.PNG">
              <a:extLst>
                <a:ext uri="{FF2B5EF4-FFF2-40B4-BE49-F238E27FC236}">
                  <a16:creationId xmlns:a16="http://schemas.microsoft.com/office/drawing/2014/main" xmlns="" id="{330D7FE0-1EC7-5634-A945-CAC2B09FB11E}"/>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46" name="Rektangel 11">
              <a:extLst>
                <a:ext uri="{FF2B5EF4-FFF2-40B4-BE49-F238E27FC236}">
                  <a16:creationId xmlns:a16="http://schemas.microsoft.com/office/drawing/2014/main" xmlns="" id="{4AFEEC3F-FA27-325B-F0D2-C5098F824342}"/>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xmlns="" val="1919581018"/>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r>
                        <a:rPr lang="en-GB" dirty="0">
                          <a:solidFill>
                            <a:schemeClr val="dk1"/>
                          </a:solidFill>
                        </a:rPr>
                        <a:t>Civilian Office Block</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250ft N DPI 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Potential Civilian Casualties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sp>
        <p:nvSpPr>
          <p:cNvPr id="21" name="TextBox 20">
            <a:extLst>
              <a:ext uri="{FF2B5EF4-FFF2-40B4-BE49-F238E27FC236}">
                <a16:creationId xmlns:a16="http://schemas.microsoft.com/office/drawing/2014/main" xmlns=""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grpSp>
        <p:nvGrpSpPr>
          <p:cNvPr id="53" name="Group 52">
            <a:extLst>
              <a:ext uri="{FF2B5EF4-FFF2-40B4-BE49-F238E27FC236}">
                <a16:creationId xmlns:a16="http://schemas.microsoft.com/office/drawing/2014/main" xmlns="" id="{0CAA9722-55D4-6A62-125E-28B621C36519}"/>
              </a:ext>
            </a:extLst>
          </p:cNvPr>
          <p:cNvGrpSpPr/>
          <p:nvPr/>
        </p:nvGrpSpPr>
        <p:grpSpPr>
          <a:xfrm>
            <a:off x="1" y="-14357"/>
            <a:ext cx="15119349" cy="1980670"/>
            <a:chOff x="1" y="0"/>
            <a:chExt cx="15119349" cy="1980670"/>
          </a:xfrm>
        </p:grpSpPr>
        <p:sp>
          <p:nvSpPr>
            <p:cNvPr id="54" name="TextBox 53">
              <a:extLst>
                <a:ext uri="{FF2B5EF4-FFF2-40B4-BE49-F238E27FC236}">
                  <a16:creationId xmlns:a16="http://schemas.microsoft.com/office/drawing/2014/main" xmlns="" id="{7616C457-1566-B34C-81C1-329588857DD6}"/>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5" name="Picture 3">
              <a:extLst>
                <a:ext uri="{FF2B5EF4-FFF2-40B4-BE49-F238E27FC236}">
                  <a16:creationId xmlns:a16="http://schemas.microsoft.com/office/drawing/2014/main" xmlns="" id="{A27122BB-47CE-3D2E-2D47-0D01D4E9CAD0}"/>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6" name="Group 55">
              <a:extLst>
                <a:ext uri="{FF2B5EF4-FFF2-40B4-BE49-F238E27FC236}">
                  <a16:creationId xmlns:a16="http://schemas.microsoft.com/office/drawing/2014/main" xmlns="" id="{D8EDB036-DA00-BEA3-93EC-FCBD69C5187D}"/>
                </a:ext>
              </a:extLst>
            </p:cNvPr>
            <p:cNvGrpSpPr/>
            <p:nvPr/>
          </p:nvGrpSpPr>
          <p:grpSpPr>
            <a:xfrm>
              <a:off x="1" y="0"/>
              <a:ext cx="15119349" cy="1921524"/>
              <a:chOff x="1" y="-1616"/>
              <a:chExt cx="15119349" cy="1921524"/>
            </a:xfrm>
          </p:grpSpPr>
          <p:sp>
            <p:nvSpPr>
              <p:cNvPr id="63" name="Rectangle 62">
                <a:extLst>
                  <a:ext uri="{FF2B5EF4-FFF2-40B4-BE49-F238E27FC236}">
                    <a16:creationId xmlns:a16="http://schemas.microsoft.com/office/drawing/2014/main" xmlns="" id="{18A3CC37-D44A-62E5-DBDD-6229E9BACC29}"/>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2" name="Rectangle 191">
                <a:extLst>
                  <a:ext uri="{FF2B5EF4-FFF2-40B4-BE49-F238E27FC236}">
                    <a16:creationId xmlns:a16="http://schemas.microsoft.com/office/drawing/2014/main" xmlns="" id="{3D4FEECA-2021-ACBB-C541-1CCA7A926ED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a:extLst>
                  <a:ext uri="{FF2B5EF4-FFF2-40B4-BE49-F238E27FC236}">
                    <a16:creationId xmlns:a16="http://schemas.microsoft.com/office/drawing/2014/main" xmlns="" id="{E2A55997-AB7C-AC48-8C12-9035762CFC7C}"/>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4" name="Rectangle 193">
                <a:extLst>
                  <a:ext uri="{FF2B5EF4-FFF2-40B4-BE49-F238E27FC236}">
                    <a16:creationId xmlns:a16="http://schemas.microsoft.com/office/drawing/2014/main" xmlns="" id="{6D9D216B-2F18-8529-4D00-4E00ACD3C878}"/>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5" name="Rectangle 194">
                <a:extLst>
                  <a:ext uri="{FF2B5EF4-FFF2-40B4-BE49-F238E27FC236}">
                    <a16:creationId xmlns:a16="http://schemas.microsoft.com/office/drawing/2014/main" xmlns="" id="{A3F52E9A-83DD-4E15-E693-5F1B126087B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6" name="Rectangle 195">
                <a:extLst>
                  <a:ext uri="{FF2B5EF4-FFF2-40B4-BE49-F238E27FC236}">
                    <a16:creationId xmlns:a16="http://schemas.microsoft.com/office/drawing/2014/main" xmlns="" id="{D1A74F22-F132-6BEA-7FB1-3A3F2AE1733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7" name="TextBox 56">
              <a:extLst>
                <a:ext uri="{FF2B5EF4-FFF2-40B4-BE49-F238E27FC236}">
                  <a16:creationId xmlns:a16="http://schemas.microsoft.com/office/drawing/2014/main" xmlns="" id="{5E6D3B20-6386-7AB3-20AE-8C970A428339}"/>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58" name="TextBox 57">
              <a:extLst>
                <a:ext uri="{FF2B5EF4-FFF2-40B4-BE49-F238E27FC236}">
                  <a16:creationId xmlns:a16="http://schemas.microsoft.com/office/drawing/2014/main" xmlns="" id="{B7673DB0-A8F4-AD45-7FBF-5E4D89A572EF}"/>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59" name="TextBox 58">
              <a:extLst>
                <a:ext uri="{FF2B5EF4-FFF2-40B4-BE49-F238E27FC236}">
                  <a16:creationId xmlns:a16="http://schemas.microsoft.com/office/drawing/2014/main" xmlns="" id="{52BDAF9F-9A3A-51F4-F2F4-AF5B2D37598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60" name="TextBox 59">
              <a:extLst>
                <a:ext uri="{FF2B5EF4-FFF2-40B4-BE49-F238E27FC236}">
                  <a16:creationId xmlns:a16="http://schemas.microsoft.com/office/drawing/2014/main" xmlns="" id="{1FDD1D97-0AB1-21E5-50D7-ECBB1C82FD9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61" name="Picture 60" descr="D:\GIT PROJECTS\OPAT-background\Virtual Intelligence Service only logo.PNG">
              <a:extLst>
                <a:ext uri="{FF2B5EF4-FFF2-40B4-BE49-F238E27FC236}">
                  <a16:creationId xmlns:a16="http://schemas.microsoft.com/office/drawing/2014/main" xmlns="" id="{C599372B-61C6-A84D-2C1D-AA744FF5EC78}"/>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62" name="Rektangel 11">
              <a:extLst>
                <a:ext uri="{FF2B5EF4-FFF2-40B4-BE49-F238E27FC236}">
                  <a16:creationId xmlns:a16="http://schemas.microsoft.com/office/drawing/2014/main" xmlns="" id="{EB87B037-73A8-4970-84D8-E68FE9F805D4}"/>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a16="http://schemas.microsoft.com/office/drawing/2014/main" xmlns=""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[X]</a:t>
            </a:r>
          </a:p>
        </p:txBody>
      </p:sp>
      <p:grpSp>
        <p:nvGrpSpPr>
          <p:cNvPr id="18" name="Group 17">
            <a:extLst>
              <a:ext uri="{FF2B5EF4-FFF2-40B4-BE49-F238E27FC236}">
                <a16:creationId xmlns:a16="http://schemas.microsoft.com/office/drawing/2014/main" xmlns="" id="{62D202D8-9469-B611-71EA-D43DEF0C43D2}"/>
              </a:ext>
            </a:extLst>
          </p:cNvPr>
          <p:cNvGrpSpPr/>
          <p:nvPr/>
        </p:nvGrpSpPr>
        <p:grpSpPr>
          <a:xfrm rot="21146639">
            <a:off x="151811" y="2154310"/>
            <a:ext cx="559046" cy="692832"/>
            <a:chOff x="15526400" y="3343535"/>
            <a:chExt cx="1172983" cy="1324523"/>
          </a:xfrm>
        </p:grpSpPr>
        <p:sp>
          <p:nvSpPr>
            <p:cNvPr id="19" name="Freeform: Shape 18">
              <a:extLst>
                <a:ext uri="{FF2B5EF4-FFF2-40B4-BE49-F238E27FC236}">
                  <a16:creationId xmlns:a16="http://schemas.microsoft.com/office/drawing/2014/main" xmlns="" id="{302C9737-8E1D-6911-3560-7F4F3B560A0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Google Shape;66;p14">
              <a:extLst>
                <a:ext uri="{FF2B5EF4-FFF2-40B4-BE49-F238E27FC236}">
                  <a16:creationId xmlns:a16="http://schemas.microsoft.com/office/drawing/2014/main" xmlns="" id="{2F709AD6-AD50-1821-99F5-215F4AB8A25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56" name="Group 55">
            <a:extLst>
              <a:ext uri="{FF2B5EF4-FFF2-40B4-BE49-F238E27FC236}">
                <a16:creationId xmlns:a16="http://schemas.microsoft.com/office/drawing/2014/main" xmlns="" id="{1BEC4954-9056-392D-8354-449CC554EB00}"/>
              </a:ext>
            </a:extLst>
          </p:cNvPr>
          <p:cNvGrpSpPr/>
          <p:nvPr/>
        </p:nvGrpSpPr>
        <p:grpSpPr>
          <a:xfrm>
            <a:off x="1" y="-14357"/>
            <a:ext cx="15119349" cy="1980670"/>
            <a:chOff x="1" y="0"/>
            <a:chExt cx="15119349" cy="1980670"/>
          </a:xfrm>
        </p:grpSpPr>
        <p:sp>
          <p:nvSpPr>
            <p:cNvPr id="57" name="TextBox 56">
              <a:extLst>
                <a:ext uri="{FF2B5EF4-FFF2-40B4-BE49-F238E27FC236}">
                  <a16:creationId xmlns:a16="http://schemas.microsoft.com/office/drawing/2014/main" xmlns="" id="{FA4DB870-E878-D919-1CF2-44CEB84F628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8" name="Picture 3">
              <a:extLst>
                <a:ext uri="{FF2B5EF4-FFF2-40B4-BE49-F238E27FC236}">
                  <a16:creationId xmlns:a16="http://schemas.microsoft.com/office/drawing/2014/main" xmlns="" id="{4D261E1E-87F0-796F-FF54-B736B0592745}"/>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9" name="Group 58">
              <a:extLst>
                <a:ext uri="{FF2B5EF4-FFF2-40B4-BE49-F238E27FC236}">
                  <a16:creationId xmlns:a16="http://schemas.microsoft.com/office/drawing/2014/main" xmlns="" id="{7D13E0F1-2FCA-DEFA-F500-B793344E0F78}"/>
                </a:ext>
              </a:extLst>
            </p:cNvPr>
            <p:cNvGrpSpPr/>
            <p:nvPr/>
          </p:nvGrpSpPr>
          <p:grpSpPr>
            <a:xfrm>
              <a:off x="1" y="0"/>
              <a:ext cx="15119349" cy="1921524"/>
              <a:chOff x="1" y="-1616"/>
              <a:chExt cx="15119349" cy="1921524"/>
            </a:xfrm>
          </p:grpSpPr>
          <p:sp>
            <p:nvSpPr>
              <p:cNvPr id="266" name="Rectangle 265">
                <a:extLst>
                  <a:ext uri="{FF2B5EF4-FFF2-40B4-BE49-F238E27FC236}">
                    <a16:creationId xmlns:a16="http://schemas.microsoft.com/office/drawing/2014/main" xmlns="" id="{84862003-EB5A-E196-7572-E1F78A66F629}"/>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0" name="Rectangle 269">
                <a:extLst>
                  <a:ext uri="{FF2B5EF4-FFF2-40B4-BE49-F238E27FC236}">
                    <a16:creationId xmlns:a16="http://schemas.microsoft.com/office/drawing/2014/main" xmlns="" id="{6E884C6F-DB4F-5461-13DC-930BB8D2730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1" name="Rectangle 270">
                <a:extLst>
                  <a:ext uri="{FF2B5EF4-FFF2-40B4-BE49-F238E27FC236}">
                    <a16:creationId xmlns:a16="http://schemas.microsoft.com/office/drawing/2014/main" xmlns="" id="{201E0741-6C6E-69EA-1201-63BD1602BE3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2" name="Rectangle 271">
                <a:extLst>
                  <a:ext uri="{FF2B5EF4-FFF2-40B4-BE49-F238E27FC236}">
                    <a16:creationId xmlns:a16="http://schemas.microsoft.com/office/drawing/2014/main" xmlns="" id="{ED35E844-91E4-D707-5C0E-3B29DF075102}"/>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3" name="Rectangle 272">
                <a:extLst>
                  <a:ext uri="{FF2B5EF4-FFF2-40B4-BE49-F238E27FC236}">
                    <a16:creationId xmlns:a16="http://schemas.microsoft.com/office/drawing/2014/main" xmlns="" id="{00BB8AEB-7FAA-7F00-61AA-C68064DE4F7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4" name="Rectangle 273">
                <a:extLst>
                  <a:ext uri="{FF2B5EF4-FFF2-40B4-BE49-F238E27FC236}">
                    <a16:creationId xmlns:a16="http://schemas.microsoft.com/office/drawing/2014/main" xmlns="" id="{BC3727F4-29EF-0EDD-3889-2329A0AB8F5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TextBox 59">
              <a:extLst>
                <a:ext uri="{FF2B5EF4-FFF2-40B4-BE49-F238E27FC236}">
                  <a16:creationId xmlns:a16="http://schemas.microsoft.com/office/drawing/2014/main" xmlns="" id="{C3DD7BAE-E8CB-1E87-4213-003BA2722B18}"/>
                </a:ext>
              </a:extLst>
            </p:cNvPr>
            <p:cNvSpPr txBox="1"/>
            <p:nvPr/>
          </p:nvSpPr>
          <p:spPr>
            <a:xfrm>
              <a:off x="2446917" y="21481"/>
              <a:ext cx="6669810" cy="400110"/>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Severomorsk SAM Factory</a:t>
              </a:r>
              <a:r>
                <a:rPr lang="en-GB" sz="2000" b="1" dirty="0"/>
                <a:t>, SRN</a:t>
              </a:r>
            </a:p>
          </p:txBody>
        </p:sp>
        <p:sp>
          <p:nvSpPr>
            <p:cNvPr id="61" name="TextBox 60">
              <a:extLst>
                <a:ext uri="{FF2B5EF4-FFF2-40B4-BE49-F238E27FC236}">
                  <a16:creationId xmlns:a16="http://schemas.microsoft.com/office/drawing/2014/main" xmlns="" id="{1C70ABBF-1E02-4E6A-3F7B-7E0F411F4C13}"/>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SRNTGT101  CATCODE: 9</a:t>
              </a:r>
            </a:p>
            <a:p>
              <a:pPr marL="0" lvl="0" indent="0" algn="l" rtl="0">
                <a:spcBef>
                  <a:spcPts val="0"/>
                </a:spcBef>
                <a:spcAft>
                  <a:spcPts val="0"/>
                </a:spcAft>
                <a:buNone/>
              </a:pPr>
              <a:r>
                <a:rPr lang="en-GB" sz="1500" b="1" dirty="0"/>
                <a:t>MIDB GEO: </a:t>
              </a:r>
              <a:r>
                <a:rPr lang="pt-BR" sz="1500" b="1" dirty="0"/>
                <a:t>N 69 03.636 E 033 26.451</a:t>
              </a:r>
              <a:endParaRPr lang="en-GB" sz="1500" b="1" dirty="0"/>
            </a:p>
            <a:p>
              <a:pPr marL="0" lvl="0" indent="0" algn="l" rtl="0">
                <a:spcBef>
                  <a:spcPts val="0"/>
                </a:spcBef>
                <a:spcAft>
                  <a:spcPts val="0"/>
                </a:spcAft>
                <a:buNone/>
              </a:pPr>
              <a:r>
                <a:rPr lang="en-GB" sz="1500" b="1" dirty="0"/>
                <a:t>ICOD: 2011-JUL-06 DOI:2011-JUL-05</a:t>
              </a:r>
            </a:p>
          </p:txBody>
        </p:sp>
        <p:sp>
          <p:nvSpPr>
            <p:cNvPr id="62" name="TextBox 61">
              <a:extLst>
                <a:ext uri="{FF2B5EF4-FFF2-40B4-BE49-F238E27FC236}">
                  <a16:creationId xmlns:a16="http://schemas.microsoft.com/office/drawing/2014/main" xmlns="" id="{0A3090F5-1A55-0ED5-3580-7A75B778921F}"/>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63" name="TextBox 62">
              <a:extLst>
                <a:ext uri="{FF2B5EF4-FFF2-40B4-BE49-F238E27FC236}">
                  <a16:creationId xmlns:a16="http://schemas.microsoft.com/office/drawing/2014/main" xmlns="" id="{CC72D3D3-FE87-E48B-4248-A15CAC7BE039}"/>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56" name="Picture 255" descr="D:\GIT PROJECTS\OPAT-background\Virtual Intelligence Service only logo.PNG">
              <a:extLst>
                <a:ext uri="{FF2B5EF4-FFF2-40B4-BE49-F238E27FC236}">
                  <a16:creationId xmlns:a16="http://schemas.microsoft.com/office/drawing/2014/main" xmlns="" id="{87A18363-57CE-3203-5206-553EEBA4787E}"/>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65" name="Rektangel 11">
              <a:extLst>
                <a:ext uri="{FF2B5EF4-FFF2-40B4-BE49-F238E27FC236}">
                  <a16:creationId xmlns:a16="http://schemas.microsoft.com/office/drawing/2014/main" xmlns="" id="{08555AE3-40CF-9112-59AB-B9FACBF7B1C2}"/>
                </a:ext>
              </a:extLst>
            </p:cNvPr>
            <p:cNvSpPr/>
            <p:nvPr/>
          </p:nvSpPr>
          <p:spPr>
            <a:xfrm>
              <a:off x="10306472" y="84282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1507</Words>
  <Application>Microsoft Office PowerPoint</Application>
  <PresentationFormat>Egendefinert</PresentationFormat>
  <Paragraphs>349</Paragraphs>
  <Slides>10</Slides>
  <Notes>10</Notes>
  <HiddenSlides>0</HiddenSlides>
  <MMClips>0</MMClips>
  <ScaleCrop>false</ScaleCrop>
  <HeadingPairs>
    <vt:vector size="6" baseType="variant">
      <vt:variant>
        <vt:lpstr>Brukte skrifter</vt:lpstr>
      </vt:variant>
      <vt:variant>
        <vt:i4>1</vt:i4>
      </vt:variant>
      <vt:variant>
        <vt:lpstr>Tema</vt:lpstr>
      </vt:variant>
      <vt:variant>
        <vt:i4>1</vt:i4>
      </vt:variant>
      <vt:variant>
        <vt:lpstr>Lysbildetitler</vt:lpstr>
      </vt:variant>
      <vt:variant>
        <vt:i4>10</vt:i4>
      </vt:variant>
    </vt:vector>
  </HeadingPairs>
  <TitlesOfParts>
    <vt:vector size="12" baseType="lpstr">
      <vt:lpstr>Arial</vt:lpstr>
      <vt:lpstr>Simple Light</vt:lpstr>
      <vt:lpstr>TARGET FOLDER  SRNTGT101   Severomorsk SAM Factory, SRN</vt:lpstr>
      <vt:lpstr>Lysbilde 2</vt:lpstr>
      <vt:lpstr>Lysbilde 3</vt:lpstr>
      <vt:lpstr>Lysbilde 4</vt:lpstr>
      <vt:lpstr>Lysbilde 5</vt:lpstr>
      <vt:lpstr>Lysbilde 6</vt:lpstr>
      <vt:lpstr>Lysbilde 7</vt:lpstr>
      <vt:lpstr>Lysbilde 8</vt:lpstr>
      <vt:lpstr>Lysbilde 9</vt:lpstr>
      <vt:lpstr>Lysbilde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SRNTGT101   Severomorsk SAM Factory, SRN</dc:title>
  <cp:lastModifiedBy>Frode Nakken</cp:lastModifiedBy>
  <cp:revision>5</cp:revision>
  <dcterms:modified xsi:type="dcterms:W3CDTF">2025-01-06T19:20:07Z</dcterms:modified>
</cp:coreProperties>
</file>